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6" r:id="rId7"/>
    <p:sldId id="270" r:id="rId8"/>
    <p:sldId id="277" r:id="rId9"/>
    <p:sldId id="261" r:id="rId10"/>
    <p:sldId id="274" r:id="rId11"/>
    <p:sldId id="262" r:id="rId12"/>
    <p:sldId id="267" r:id="rId13"/>
    <p:sldId id="272" r:id="rId14"/>
    <p:sldId id="268" r:id="rId15"/>
    <p:sldId id="278" r:id="rId16"/>
    <p:sldId id="273" r:id="rId17"/>
    <p:sldId id="263" r:id="rId18"/>
    <p:sldId id="264" r:id="rId19"/>
    <p:sldId id="265" r:id="rId20"/>
    <p:sldId id="27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D69"/>
    <a:srgbClr val="3A50B9"/>
    <a:srgbClr val="496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50"/>
    <p:restoredTop sz="94660"/>
  </p:normalViewPr>
  <p:slideViewPr>
    <p:cSldViewPr>
      <p:cViewPr varScale="1">
        <p:scale>
          <a:sx n="73" d="100"/>
          <a:sy n="73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A5BD2A86-BBE1-477D-B028-362A0F91D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D1C2528-ED15-4617-88C7-427CE66C5B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5D9E0A-10ED-4C12-B047-E27A07D0B5E0}" type="datetimeFigureOut">
              <a:rPr lang="he-IL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4" name="מציין מיקום של תמונת שקופית 3">
            <a:extLst>
              <a:ext uri="{FF2B5EF4-FFF2-40B4-BE49-F238E27FC236}">
                <a16:creationId xmlns:a16="http://schemas.microsoft.com/office/drawing/2014/main" id="{2C15A51B-B466-43D1-AAD3-00204C8022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>
            <a:extLst>
              <a:ext uri="{FF2B5EF4-FFF2-40B4-BE49-F238E27FC236}">
                <a16:creationId xmlns:a16="http://schemas.microsoft.com/office/drawing/2014/main" id="{FD1A291C-7A8A-472C-9FE2-2C9727AF4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568001D-F151-4C75-B607-C91D719744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449DED5-EADF-4C6D-B0DD-4A939053D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8693B162-4727-4A6D-9D71-4D41545F8E15}" type="slidenum">
              <a:rPr lang="he-IL" altLang="en-US"/>
              <a:pPr/>
              <a:t>‹#›</a:t>
            </a:fld>
            <a:endParaRPr lang="he-I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של תמונת שקופית 1">
            <a:extLst>
              <a:ext uri="{FF2B5EF4-FFF2-40B4-BE49-F238E27FC236}">
                <a16:creationId xmlns:a16="http://schemas.microsoft.com/office/drawing/2014/main" id="{9AC20A3F-7FF8-477F-8400-B5F7DD5EE3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מציין מיקום של הערות 2">
            <a:extLst>
              <a:ext uri="{FF2B5EF4-FFF2-40B4-BE49-F238E27FC236}">
                <a16:creationId xmlns:a16="http://schemas.microsoft.com/office/drawing/2014/main" id="{F05954A2-6B95-4384-AB74-5D3F492F5F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16388" name="מציין מיקום של מספר שקופית 3">
            <a:extLst>
              <a:ext uri="{FF2B5EF4-FFF2-40B4-BE49-F238E27FC236}">
                <a16:creationId xmlns:a16="http://schemas.microsoft.com/office/drawing/2014/main" id="{36ED5F46-1042-483A-BFAD-A1E3897DC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9FB5EC48-A1DD-4556-8E95-E360664F824E}" type="slidenum">
              <a:rPr lang="he-IL" altLang="en-US"/>
              <a:pPr algn="l">
                <a:spcBef>
                  <a:spcPct val="0"/>
                </a:spcBef>
              </a:pPr>
              <a:t>16</a:t>
            </a:fld>
            <a:endParaRPr lang="he-I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74192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82923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77573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14594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534194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68278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856540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64580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28822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4795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86052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0154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5813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653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65764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27941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29085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A89B225-F455-49CE-A963-54831EA6C031}" type="datetimeFigureOut">
              <a:rPr lang="he-IL" smtClean="0"/>
              <a:pPr>
                <a:defRPr/>
              </a:pPr>
              <a:t>י"ט/אדר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EEB30B-46C4-48D0-AA93-B68934AE42F6}" type="slidenum">
              <a:rPr lang="he-IL" altLang="en-US" smtClean="0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43814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תמונה 8">
            <a:extLst>
              <a:ext uri="{FF2B5EF4-FFF2-40B4-BE49-F238E27FC236}">
                <a16:creationId xmlns:a16="http://schemas.microsoft.com/office/drawing/2014/main" id="{AA480E30-D14C-461B-9A0D-E4B9CA593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2813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58A7C-A7FD-4A4F-94A0-B728843E64C6}"/>
              </a:ext>
            </a:extLst>
          </p:cNvPr>
          <p:cNvSpPr txBox="1"/>
          <p:nvPr/>
        </p:nvSpPr>
        <p:spPr>
          <a:xfrm>
            <a:off x="323850" y="693738"/>
            <a:ext cx="8785225" cy="8302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ערב פתוח—מסלול מדעית נחשון</a:t>
            </a:r>
          </a:p>
        </p:txBody>
      </p:sp>
      <p:sp>
        <p:nvSpPr>
          <p:cNvPr id="3076" name="AutoShape 2" descr="תוצאת תמונה עבור נחשון">
            <a:extLst>
              <a:ext uri="{FF2B5EF4-FFF2-40B4-BE49-F238E27FC236}">
                <a16:creationId xmlns:a16="http://schemas.microsoft.com/office/drawing/2014/main" id="{A365BDAD-7210-4D24-BE30-745FAEA0FC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grpSp>
        <p:nvGrpSpPr>
          <p:cNvPr id="3077" name="קבוצה 1">
            <a:extLst>
              <a:ext uri="{FF2B5EF4-FFF2-40B4-BE49-F238E27FC236}">
                <a16:creationId xmlns:a16="http://schemas.microsoft.com/office/drawing/2014/main" id="{3DAC77E3-57FD-48E3-9304-97AA0DECF5D4}"/>
              </a:ext>
            </a:extLst>
          </p:cNvPr>
          <p:cNvGrpSpPr>
            <a:grpSpLocks/>
          </p:cNvGrpSpPr>
          <p:nvPr/>
        </p:nvGrpSpPr>
        <p:grpSpPr bwMode="auto">
          <a:xfrm>
            <a:off x="-30163" y="4292600"/>
            <a:ext cx="3433763" cy="2332038"/>
            <a:chOff x="-30749" y="4292599"/>
            <a:chExt cx="3433763" cy="2332039"/>
          </a:xfrm>
        </p:grpSpPr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4C02C4E6-05DB-436C-9A8F-43E20E0A941B}"/>
                </a:ext>
              </a:extLst>
            </p:cNvPr>
            <p:cNvSpPr/>
            <p:nvPr/>
          </p:nvSpPr>
          <p:spPr>
            <a:xfrm>
              <a:off x="328027" y="6056313"/>
              <a:ext cx="2803525" cy="5683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3080" name="Picture 3">
              <a:extLst>
                <a:ext uri="{FF2B5EF4-FFF2-40B4-BE49-F238E27FC236}">
                  <a16:creationId xmlns:a16="http://schemas.microsoft.com/office/drawing/2014/main" id="{8873BE52-0DD6-4EC1-9DA3-389EAD4B8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749" y="4292599"/>
              <a:ext cx="3433763" cy="2290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8" name="Picture 4">
            <a:extLst>
              <a:ext uri="{FF2B5EF4-FFF2-40B4-BE49-F238E27FC236}">
                <a16:creationId xmlns:a16="http://schemas.microsoft.com/office/drawing/2014/main" id="{B4E60791-280E-470F-8B28-ED537646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44" b="19571"/>
          <a:stretch>
            <a:fillRect/>
          </a:stretch>
        </p:blipFill>
        <p:spPr bwMode="auto">
          <a:xfrm>
            <a:off x="6051550" y="5194300"/>
            <a:ext cx="302418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chair&#10;&#10;Description automatically generated">
            <a:extLst>
              <a:ext uri="{FF2B5EF4-FFF2-40B4-BE49-F238E27FC236}">
                <a16:creationId xmlns:a16="http://schemas.microsoft.com/office/drawing/2014/main" id="{F0E39975-16E4-B44C-984F-D6B38467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6" y="0"/>
            <a:ext cx="4572000" cy="3429000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22C9536E-A845-5549-8722-856CED0DB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04" y="0"/>
            <a:ext cx="4572000" cy="3429000"/>
          </a:xfrm>
          <a:prstGeom prst="rect">
            <a:avLst/>
          </a:prstGeom>
        </p:spPr>
      </p:pic>
      <p:pic>
        <p:nvPicPr>
          <p:cNvPr id="7" name="Picture 6" descr="A group of people sitting at a table in a library&#10;&#10;Description automatically generated">
            <a:extLst>
              <a:ext uri="{FF2B5EF4-FFF2-40B4-BE49-F238E27FC236}">
                <a16:creationId xmlns:a16="http://schemas.microsoft.com/office/drawing/2014/main" id="{54ED016E-8B28-C74F-8CF6-E585C1907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" y="3394314"/>
            <a:ext cx="4551917" cy="3429000"/>
          </a:xfrm>
          <a:prstGeom prst="rect">
            <a:avLst/>
          </a:prstGeom>
        </p:spPr>
      </p:pic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056E81E4-B27D-8B4F-8256-44B1EDB22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04" y="3394314"/>
            <a:ext cx="4607294" cy="34636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1BA6345-DDE0-44D4-A65F-D08A585D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905" y="0"/>
            <a:ext cx="4482752" cy="1143000"/>
          </a:xfrm>
          <a:solidFill>
            <a:schemeClr val="bg2"/>
          </a:solidFill>
          <a:ln>
            <a:solidFill>
              <a:schemeClr val="bg1"/>
            </a:solidFill>
          </a:ln>
        </p:spPr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מסעות</a:t>
            </a:r>
            <a:r>
              <a:rPr lang="he-IL" dirty="0"/>
              <a:t> </a:t>
            </a: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נחשון</a:t>
            </a: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E35CB66-E569-EE47-A5BC-2FFA0E2813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68" y="1143000"/>
            <a:ext cx="4302832" cy="2646040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1E5E8B2-9A6D-F24D-8B7E-8E0EDCF3FE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841168" cy="2646040"/>
          </a:xfrm>
          <a:prstGeom prst="rect">
            <a:avLst/>
          </a:prstGeom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137B798-FF65-2A46-A858-0F79BA519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4841168" cy="3068960"/>
          </a:xfrm>
          <a:prstGeom prst="rect">
            <a:avLst/>
          </a:prstGeom>
        </p:spPr>
      </p:pic>
      <p:pic>
        <p:nvPicPr>
          <p:cNvPr id="10" name="Picture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04B9B71-B426-1E48-A5F1-F781DB9C3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76" y="3789040"/>
            <a:ext cx="4301524" cy="30689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C6A16DA-880A-BC47-B0B1-43849D417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"/>
            <a:ext cx="4572000" cy="3425958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7CD2F8F-86EB-DA47-99E7-1A3203D53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56" y="3042"/>
            <a:ext cx="4553744" cy="3425958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7091334-B228-8B4D-AE18-38640AE7B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428999"/>
            <a:ext cx="4626767" cy="3430521"/>
          </a:xfrm>
          <a:prstGeom prst="rect">
            <a:avLst/>
          </a:prstGeom>
        </p:spPr>
      </p:pic>
      <p:pic>
        <p:nvPicPr>
          <p:cNvPr id="9" name="Picture 8" descr="A picture containing person, man, cake, standing&#10;&#10;Description automatically generated">
            <a:extLst>
              <a:ext uri="{FF2B5EF4-FFF2-40B4-BE49-F238E27FC236}">
                <a16:creationId xmlns:a16="http://schemas.microsoft.com/office/drawing/2014/main" id="{92D295EF-F5E3-C348-B272-DE97FED18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9426"/>
            <a:ext cx="4572000" cy="3425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tent&#10;&#10;Description automatically generated">
            <a:extLst>
              <a:ext uri="{FF2B5EF4-FFF2-40B4-BE49-F238E27FC236}">
                <a16:creationId xmlns:a16="http://schemas.microsoft.com/office/drawing/2014/main" id="{0DC95B9E-9E34-BB4C-8120-0439285E4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02"/>
            <a:ext cx="4572000" cy="3421698"/>
          </a:xfrm>
          <a:prstGeom prst="rect">
            <a:avLst/>
          </a:prstGeom>
        </p:spPr>
      </p:pic>
      <p:pic>
        <p:nvPicPr>
          <p:cNvPr id="5" name="Picture 4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1A1DF9BB-9E28-1C41-BA10-F1DB3D36D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CD11724E-E73E-BF41-A793-8CCACBD87A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3436302"/>
            <a:ext cx="4572000" cy="3421698"/>
          </a:xfrm>
          <a:prstGeom prst="rect">
            <a:avLst/>
          </a:prstGeom>
        </p:spPr>
      </p:pic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166359A-F325-9F4E-BC09-1DD3F49137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1698"/>
            <a:ext cx="4499992" cy="34216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CD205-C5C8-264E-8AD0-F32C11A81F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2000" cy="3429000"/>
          </a:xfrm>
          <a:prstGeom prst="rect">
            <a:avLst/>
          </a:prstGeom>
        </p:spPr>
      </p:pic>
      <p:pic>
        <p:nvPicPr>
          <p:cNvPr id="5" name="Picture 4" descr="A group of people standing in front of a brick building&#10;&#10;Description automatically generated">
            <a:extLst>
              <a:ext uri="{FF2B5EF4-FFF2-40B4-BE49-F238E27FC236}">
                <a16:creationId xmlns:a16="http://schemas.microsoft.com/office/drawing/2014/main" id="{1C6C47D6-2E23-044D-89CC-33CA7DCEE6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95"/>
            <a:ext cx="4572000" cy="3450095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9C9AD4A-873E-EC40-B7F1-74E5B780D3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" y="3407904"/>
            <a:ext cx="4572000" cy="3450096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187180C-9C95-F14A-AB7F-51E309DD6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8"/>
            <a:ext cx="4572000" cy="342900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עבודת צוות מעשית </a:t>
            </a:r>
            <a:br>
              <a:rPr lang="he-IL" dirty="0" smtClean="0"/>
            </a:br>
            <a:r>
              <a:rPr lang="he-IL" dirty="0" smtClean="0"/>
              <a:t>במרכז דניאל</a:t>
            </a:r>
            <a:endParaRPr lang="en-US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8" y="4005064"/>
            <a:ext cx="4788024" cy="2693264"/>
          </a:xfrm>
          <a:prstGeom prst="rect">
            <a:avLst/>
          </a:prstGeom>
        </p:spPr>
      </p:pic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038606"/>
            <a:ext cx="5208146" cy="29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788024" cy="26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3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84">
            <a:extLst>
              <a:ext uri="{FF2B5EF4-FFF2-40B4-BE49-F238E27FC236}">
                <a16:creationId xmlns:a16="http://schemas.microsoft.com/office/drawing/2014/main" id="{E2656B21-1E99-46B4-8E08-D62FF41A4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857625"/>
            <a:ext cx="8599488" cy="1446213"/>
          </a:xfrm>
          <a:prstGeom prst="rect">
            <a:avLst/>
          </a:prstGeom>
          <a:solidFill>
            <a:srgbClr val="4964E8"/>
          </a:solidFill>
          <a:ln>
            <a:noFill/>
          </a:ln>
        </p:spPr>
        <p:txBody>
          <a:bodyPr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altLang="he-IL" sz="4400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י'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altLang="he-IL" sz="4400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436" name="TextBox 1">
            <a:extLst>
              <a:ext uri="{FF2B5EF4-FFF2-40B4-BE49-F238E27FC236}">
                <a16:creationId xmlns:a16="http://schemas.microsoft.com/office/drawing/2014/main" id="{4FD22576-12B4-4197-A8B9-B86126359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229225"/>
            <a:ext cx="8599488" cy="1446213"/>
          </a:xfrm>
          <a:prstGeom prst="rect">
            <a:avLst/>
          </a:prstGeom>
          <a:solidFill>
            <a:srgbClr val="3A50B9"/>
          </a:solidFill>
          <a:ln>
            <a:noFill/>
          </a:ln>
        </p:spPr>
        <p:txBody>
          <a:bodyPr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altLang="he-IL" sz="4400" b="1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ט'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altLang="he-IL" sz="44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437" name="TextBox 787">
            <a:extLst>
              <a:ext uri="{FF2B5EF4-FFF2-40B4-BE49-F238E27FC236}">
                <a16:creationId xmlns:a16="http://schemas.microsoft.com/office/drawing/2014/main" id="{3436F2F8-1CF5-460C-B447-7C4AFFA5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9376"/>
            <a:ext cx="9144000" cy="2554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altLang="he-IL" sz="4000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י"ב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altLang="he-IL" sz="4000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+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altLang="he-IL" sz="4000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י"א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altLang="he-IL" sz="4000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375" name="כותרת 1">
            <a:extLst>
              <a:ext uri="{FF2B5EF4-FFF2-40B4-BE49-F238E27FC236}">
                <a16:creationId xmlns:a16="http://schemas.microsoft.com/office/drawing/2014/main" id="{A5704854-92F4-4242-809A-E3773220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338" y="36513"/>
            <a:ext cx="3163887" cy="1325562"/>
          </a:xfrm>
        </p:spPr>
        <p:txBody>
          <a:bodyPr/>
          <a:lstStyle/>
          <a:p>
            <a:pPr eaLnBrk="1" hangingPunct="1"/>
            <a:r>
              <a:rPr lang="he-IL" altLang="he-IL"/>
              <a:t>תכנית נחשון</a:t>
            </a:r>
            <a:br>
              <a:rPr lang="he-IL" altLang="he-IL"/>
            </a:br>
            <a:r>
              <a:rPr lang="he-IL" altLang="he-IL" sz="3600"/>
              <a:t>מבנה הלימודים</a:t>
            </a:r>
          </a:p>
        </p:txBody>
      </p:sp>
      <p:sp>
        <p:nvSpPr>
          <p:cNvPr id="15365" name="מציין מיקום של מספר שקופית 21">
            <a:extLst>
              <a:ext uri="{FF2B5EF4-FFF2-40B4-BE49-F238E27FC236}">
                <a16:creationId xmlns:a16="http://schemas.microsoft.com/office/drawing/2014/main" id="{91F8C068-7B08-4DF2-A266-1CE626A0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7D657F5-D168-45DD-84FF-B35297F3D9B4}" type="slidenum">
              <a:rPr lang="he-IL" altLang="en-US" sz="1200">
                <a:solidFill>
                  <a:schemeClr val="bg1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16</a:t>
            </a:fld>
            <a:endParaRPr lang="he-IL" altLang="en-US" sz="1200">
              <a:solidFill>
                <a:schemeClr val="bg1"/>
              </a:solidFill>
            </a:endParaRPr>
          </a:p>
        </p:txBody>
      </p:sp>
      <p:grpSp>
        <p:nvGrpSpPr>
          <p:cNvPr id="423" name="קבוצה 422">
            <a:extLst>
              <a:ext uri="{FF2B5EF4-FFF2-40B4-BE49-F238E27FC236}">
                <a16:creationId xmlns:a16="http://schemas.microsoft.com/office/drawing/2014/main" id="{6E3F129E-821D-42B9-A4DE-86135D3118F6}"/>
              </a:ext>
            </a:extLst>
          </p:cNvPr>
          <p:cNvGrpSpPr>
            <a:grpSpLocks/>
          </p:cNvGrpSpPr>
          <p:nvPr/>
        </p:nvGrpSpPr>
        <p:grpSpPr bwMode="auto">
          <a:xfrm>
            <a:off x="5806235" y="1433513"/>
            <a:ext cx="1357313" cy="2047875"/>
            <a:chOff x="6082708" y="1153495"/>
            <a:chExt cx="1357322" cy="1776425"/>
          </a:xfrm>
        </p:grpSpPr>
        <p:grpSp>
          <p:nvGrpSpPr>
            <p:cNvPr id="15393" name="Group 4">
              <a:extLst>
                <a:ext uri="{FF2B5EF4-FFF2-40B4-BE49-F238E27FC236}">
                  <a16:creationId xmlns:a16="http://schemas.microsoft.com/office/drawing/2014/main" id="{D9893F99-C55E-4E84-838C-4FD491D0A56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97858" y="1285884"/>
              <a:ext cx="740436" cy="714356"/>
              <a:chOff x="4464" y="1272"/>
              <a:chExt cx="653" cy="630"/>
            </a:xfrm>
          </p:grpSpPr>
          <p:sp>
            <p:nvSpPr>
              <p:cNvPr id="15396" name="AutoShape 3">
                <a:extLst>
                  <a:ext uri="{FF2B5EF4-FFF2-40B4-BE49-F238E27FC236}">
                    <a16:creationId xmlns:a16="http://schemas.microsoft.com/office/drawing/2014/main" id="{4D1AFFCC-EBE9-484A-B930-A7050830CED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464" y="1272"/>
                <a:ext cx="653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97" name="Group 205">
                <a:extLst>
                  <a:ext uri="{FF2B5EF4-FFF2-40B4-BE49-F238E27FC236}">
                    <a16:creationId xmlns:a16="http://schemas.microsoft.com/office/drawing/2014/main" id="{1774E315-32BF-4538-A30D-A1853FF0CC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7" y="1284"/>
                <a:ext cx="627" cy="605"/>
                <a:chOff x="4477" y="1284"/>
                <a:chExt cx="627" cy="605"/>
              </a:xfrm>
            </p:grpSpPr>
            <p:sp>
              <p:nvSpPr>
                <p:cNvPr id="15569" name="Freeform 5">
                  <a:extLst>
                    <a:ext uri="{FF2B5EF4-FFF2-40B4-BE49-F238E27FC236}">
                      <a16:creationId xmlns:a16="http://schemas.microsoft.com/office/drawing/2014/main" id="{4186512B-5735-45A0-8110-A8801C026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9" y="1676"/>
                  <a:ext cx="147" cy="123"/>
                </a:xfrm>
                <a:custGeom>
                  <a:avLst/>
                  <a:gdLst>
                    <a:gd name="T0" fmla="*/ 3 w 295"/>
                    <a:gd name="T1" fmla="*/ 1 h 245"/>
                    <a:gd name="T2" fmla="*/ 3 w 295"/>
                    <a:gd name="T3" fmla="*/ 1 h 245"/>
                    <a:gd name="T4" fmla="*/ 2 w 295"/>
                    <a:gd name="T5" fmla="*/ 1 h 245"/>
                    <a:gd name="T6" fmla="*/ 2 w 295"/>
                    <a:gd name="T7" fmla="*/ 1 h 245"/>
                    <a:gd name="T8" fmla="*/ 1 w 295"/>
                    <a:gd name="T9" fmla="*/ 2 h 245"/>
                    <a:gd name="T10" fmla="*/ 1 w 295"/>
                    <a:gd name="T11" fmla="*/ 2 h 245"/>
                    <a:gd name="T12" fmla="*/ 0 w 295"/>
                    <a:gd name="T13" fmla="*/ 2 h 245"/>
                    <a:gd name="T14" fmla="*/ 0 w 295"/>
                    <a:gd name="T15" fmla="*/ 2 h 245"/>
                    <a:gd name="T16" fmla="*/ 0 w 295"/>
                    <a:gd name="T17" fmla="*/ 2 h 245"/>
                    <a:gd name="T18" fmla="*/ 1 w 295"/>
                    <a:gd name="T19" fmla="*/ 2 h 245"/>
                    <a:gd name="T20" fmla="*/ 1 w 295"/>
                    <a:gd name="T21" fmla="*/ 2 h 245"/>
                    <a:gd name="T22" fmla="*/ 2 w 295"/>
                    <a:gd name="T23" fmla="*/ 1 h 245"/>
                    <a:gd name="T24" fmla="*/ 3 w 295"/>
                    <a:gd name="T25" fmla="*/ 1 h 245"/>
                    <a:gd name="T26" fmla="*/ 3 w 295"/>
                    <a:gd name="T27" fmla="*/ 1 h 245"/>
                    <a:gd name="T28" fmla="*/ 3 w 295"/>
                    <a:gd name="T29" fmla="*/ 1 h 245"/>
                    <a:gd name="T30" fmla="*/ 3 w 295"/>
                    <a:gd name="T31" fmla="*/ 1 h 245"/>
                    <a:gd name="T32" fmla="*/ 3 w 295"/>
                    <a:gd name="T33" fmla="*/ 2 h 245"/>
                    <a:gd name="T34" fmla="*/ 2 w 295"/>
                    <a:gd name="T35" fmla="*/ 2 h 245"/>
                    <a:gd name="T36" fmla="*/ 2 w 295"/>
                    <a:gd name="T37" fmla="*/ 2 h 245"/>
                    <a:gd name="T38" fmla="*/ 1 w 295"/>
                    <a:gd name="T39" fmla="*/ 2 h 245"/>
                    <a:gd name="T40" fmla="*/ 1 w 295"/>
                    <a:gd name="T41" fmla="*/ 3 h 245"/>
                    <a:gd name="T42" fmla="*/ 0 w 295"/>
                    <a:gd name="T43" fmla="*/ 3 h 245"/>
                    <a:gd name="T44" fmla="*/ 1 w 295"/>
                    <a:gd name="T45" fmla="*/ 3 h 245"/>
                    <a:gd name="T46" fmla="*/ 1 w 295"/>
                    <a:gd name="T47" fmla="*/ 3 h 245"/>
                    <a:gd name="T48" fmla="*/ 2 w 295"/>
                    <a:gd name="T49" fmla="*/ 2 h 245"/>
                    <a:gd name="T50" fmla="*/ 2 w 295"/>
                    <a:gd name="T51" fmla="*/ 2 h 245"/>
                    <a:gd name="T52" fmla="*/ 3 w 295"/>
                    <a:gd name="T53" fmla="*/ 2 h 245"/>
                    <a:gd name="T54" fmla="*/ 3 w 295"/>
                    <a:gd name="T55" fmla="*/ 2 h 245"/>
                    <a:gd name="T56" fmla="*/ 4 w 295"/>
                    <a:gd name="T57" fmla="*/ 1 h 245"/>
                    <a:gd name="T58" fmla="*/ 3 w 295"/>
                    <a:gd name="T59" fmla="*/ 2 h 245"/>
                    <a:gd name="T60" fmla="*/ 3 w 295"/>
                    <a:gd name="T61" fmla="*/ 2 h 245"/>
                    <a:gd name="T62" fmla="*/ 2 w 295"/>
                    <a:gd name="T63" fmla="*/ 2 h 245"/>
                    <a:gd name="T64" fmla="*/ 2 w 295"/>
                    <a:gd name="T65" fmla="*/ 3 h 245"/>
                    <a:gd name="T66" fmla="*/ 1 w 295"/>
                    <a:gd name="T67" fmla="*/ 3 h 245"/>
                    <a:gd name="T68" fmla="*/ 1 w 295"/>
                    <a:gd name="T69" fmla="*/ 3 h 245"/>
                    <a:gd name="T70" fmla="*/ 1 w 295"/>
                    <a:gd name="T71" fmla="*/ 3 h 245"/>
                    <a:gd name="T72" fmla="*/ 1 w 295"/>
                    <a:gd name="T73" fmla="*/ 3 h 245"/>
                    <a:gd name="T74" fmla="*/ 1 w 295"/>
                    <a:gd name="T75" fmla="*/ 3 h 245"/>
                    <a:gd name="T76" fmla="*/ 2 w 295"/>
                    <a:gd name="T77" fmla="*/ 3 h 245"/>
                    <a:gd name="T78" fmla="*/ 2 w 295"/>
                    <a:gd name="T79" fmla="*/ 3 h 245"/>
                    <a:gd name="T80" fmla="*/ 3 w 295"/>
                    <a:gd name="T81" fmla="*/ 2 h 245"/>
                    <a:gd name="T82" fmla="*/ 3 w 295"/>
                    <a:gd name="T83" fmla="*/ 2 h 245"/>
                    <a:gd name="T84" fmla="*/ 4 w 295"/>
                    <a:gd name="T85" fmla="*/ 2 h 245"/>
                    <a:gd name="T86" fmla="*/ 4 w 295"/>
                    <a:gd name="T87" fmla="*/ 2 h 245"/>
                    <a:gd name="T88" fmla="*/ 3 w 295"/>
                    <a:gd name="T89" fmla="*/ 2 h 245"/>
                    <a:gd name="T90" fmla="*/ 3 w 295"/>
                    <a:gd name="T91" fmla="*/ 3 h 245"/>
                    <a:gd name="T92" fmla="*/ 2 w 295"/>
                    <a:gd name="T93" fmla="*/ 3 h 245"/>
                    <a:gd name="T94" fmla="*/ 2 w 295"/>
                    <a:gd name="T95" fmla="*/ 3 h 245"/>
                    <a:gd name="T96" fmla="*/ 1 w 295"/>
                    <a:gd name="T97" fmla="*/ 4 h 245"/>
                    <a:gd name="T98" fmla="*/ 1 w 295"/>
                    <a:gd name="T99" fmla="*/ 4 h 245"/>
                    <a:gd name="T100" fmla="*/ 1 w 295"/>
                    <a:gd name="T101" fmla="*/ 4 h 245"/>
                    <a:gd name="T102" fmla="*/ 1 w 295"/>
                    <a:gd name="T103" fmla="*/ 4 h 245"/>
                    <a:gd name="T104" fmla="*/ 2 w 295"/>
                    <a:gd name="T105" fmla="*/ 3 h 245"/>
                    <a:gd name="T106" fmla="*/ 3 w 295"/>
                    <a:gd name="T107" fmla="*/ 3 h 245"/>
                    <a:gd name="T108" fmla="*/ 3 w 295"/>
                    <a:gd name="T109" fmla="*/ 3 h 245"/>
                    <a:gd name="T110" fmla="*/ 4 w 295"/>
                    <a:gd name="T111" fmla="*/ 3 h 245"/>
                    <a:gd name="T112" fmla="*/ 4 w 295"/>
                    <a:gd name="T113" fmla="*/ 2 h 245"/>
                    <a:gd name="T114" fmla="*/ 0 w 295"/>
                    <a:gd name="T115" fmla="*/ 4 h 24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5"/>
                    <a:gd name="T175" fmla="*/ 0 h 245"/>
                    <a:gd name="T176" fmla="*/ 295 w 295"/>
                    <a:gd name="T177" fmla="*/ 245 h 24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5" h="245">
                      <a:moveTo>
                        <a:pt x="0" y="123"/>
                      </a:moveTo>
                      <a:lnTo>
                        <a:pt x="221" y="0"/>
                      </a:lnTo>
                      <a:lnTo>
                        <a:pt x="223" y="3"/>
                      </a:lnTo>
                      <a:lnTo>
                        <a:pt x="225" y="5"/>
                      </a:lnTo>
                      <a:lnTo>
                        <a:pt x="228" y="9"/>
                      </a:lnTo>
                      <a:lnTo>
                        <a:pt x="224" y="11"/>
                      </a:lnTo>
                      <a:lnTo>
                        <a:pt x="220" y="13"/>
                      </a:lnTo>
                      <a:lnTo>
                        <a:pt x="217" y="15"/>
                      </a:lnTo>
                      <a:lnTo>
                        <a:pt x="215" y="16"/>
                      </a:lnTo>
                      <a:lnTo>
                        <a:pt x="212" y="17"/>
                      </a:lnTo>
                      <a:lnTo>
                        <a:pt x="209" y="20"/>
                      </a:lnTo>
                      <a:lnTo>
                        <a:pt x="207" y="21"/>
                      </a:lnTo>
                      <a:lnTo>
                        <a:pt x="204" y="23"/>
                      </a:lnTo>
                      <a:lnTo>
                        <a:pt x="200" y="24"/>
                      </a:lnTo>
                      <a:lnTo>
                        <a:pt x="197" y="27"/>
                      </a:lnTo>
                      <a:lnTo>
                        <a:pt x="195" y="28"/>
                      </a:lnTo>
                      <a:lnTo>
                        <a:pt x="191" y="31"/>
                      </a:lnTo>
                      <a:lnTo>
                        <a:pt x="188" y="32"/>
                      </a:lnTo>
                      <a:lnTo>
                        <a:pt x="184" y="35"/>
                      </a:lnTo>
                      <a:lnTo>
                        <a:pt x="180" y="37"/>
                      </a:lnTo>
                      <a:lnTo>
                        <a:pt x="176" y="40"/>
                      </a:lnTo>
                      <a:lnTo>
                        <a:pt x="172" y="41"/>
                      </a:lnTo>
                      <a:lnTo>
                        <a:pt x="168" y="44"/>
                      </a:lnTo>
                      <a:lnTo>
                        <a:pt x="164" y="45"/>
                      </a:lnTo>
                      <a:lnTo>
                        <a:pt x="160" y="48"/>
                      </a:lnTo>
                      <a:lnTo>
                        <a:pt x="156" y="51"/>
                      </a:lnTo>
                      <a:lnTo>
                        <a:pt x="152" y="53"/>
                      </a:lnTo>
                      <a:lnTo>
                        <a:pt x="148" y="56"/>
                      </a:lnTo>
                      <a:lnTo>
                        <a:pt x="144" y="57"/>
                      </a:lnTo>
                      <a:lnTo>
                        <a:pt x="140" y="60"/>
                      </a:lnTo>
                      <a:lnTo>
                        <a:pt x="136" y="63"/>
                      </a:lnTo>
                      <a:lnTo>
                        <a:pt x="131" y="65"/>
                      </a:lnTo>
                      <a:lnTo>
                        <a:pt x="127" y="68"/>
                      </a:lnTo>
                      <a:lnTo>
                        <a:pt x="124" y="71"/>
                      </a:lnTo>
                      <a:lnTo>
                        <a:pt x="120" y="73"/>
                      </a:lnTo>
                      <a:lnTo>
                        <a:pt x="115" y="75"/>
                      </a:lnTo>
                      <a:lnTo>
                        <a:pt x="111" y="77"/>
                      </a:lnTo>
                      <a:lnTo>
                        <a:pt x="107" y="80"/>
                      </a:lnTo>
                      <a:lnTo>
                        <a:pt x="103" y="83"/>
                      </a:lnTo>
                      <a:lnTo>
                        <a:pt x="99" y="84"/>
                      </a:lnTo>
                      <a:lnTo>
                        <a:pt x="95" y="87"/>
                      </a:lnTo>
                      <a:lnTo>
                        <a:pt x="91" y="89"/>
                      </a:lnTo>
                      <a:lnTo>
                        <a:pt x="88" y="92"/>
                      </a:lnTo>
                      <a:lnTo>
                        <a:pt x="83" y="93"/>
                      </a:lnTo>
                      <a:lnTo>
                        <a:pt x="80" y="96"/>
                      </a:lnTo>
                      <a:lnTo>
                        <a:pt x="76" y="97"/>
                      </a:lnTo>
                      <a:lnTo>
                        <a:pt x="73" y="100"/>
                      </a:lnTo>
                      <a:lnTo>
                        <a:pt x="69" y="101"/>
                      </a:lnTo>
                      <a:lnTo>
                        <a:pt x="67" y="104"/>
                      </a:lnTo>
                      <a:lnTo>
                        <a:pt x="64" y="105"/>
                      </a:lnTo>
                      <a:lnTo>
                        <a:pt x="61" y="108"/>
                      </a:lnTo>
                      <a:lnTo>
                        <a:pt x="59" y="109"/>
                      </a:lnTo>
                      <a:lnTo>
                        <a:pt x="55" y="111"/>
                      </a:lnTo>
                      <a:lnTo>
                        <a:pt x="52" y="112"/>
                      </a:lnTo>
                      <a:lnTo>
                        <a:pt x="51" y="113"/>
                      </a:lnTo>
                      <a:lnTo>
                        <a:pt x="45" y="116"/>
                      </a:lnTo>
                      <a:lnTo>
                        <a:pt x="43" y="119"/>
                      </a:lnTo>
                      <a:lnTo>
                        <a:pt x="39" y="120"/>
                      </a:lnTo>
                      <a:lnTo>
                        <a:pt x="37" y="121"/>
                      </a:lnTo>
                      <a:lnTo>
                        <a:pt x="36" y="123"/>
                      </a:lnTo>
                      <a:lnTo>
                        <a:pt x="36" y="124"/>
                      </a:lnTo>
                      <a:lnTo>
                        <a:pt x="36" y="123"/>
                      </a:lnTo>
                      <a:lnTo>
                        <a:pt x="37" y="121"/>
                      </a:lnTo>
                      <a:lnTo>
                        <a:pt x="39" y="120"/>
                      </a:lnTo>
                      <a:lnTo>
                        <a:pt x="43" y="120"/>
                      </a:lnTo>
                      <a:lnTo>
                        <a:pt x="47" y="117"/>
                      </a:lnTo>
                      <a:lnTo>
                        <a:pt x="51" y="115"/>
                      </a:lnTo>
                      <a:lnTo>
                        <a:pt x="53" y="113"/>
                      </a:lnTo>
                      <a:lnTo>
                        <a:pt x="56" y="112"/>
                      </a:lnTo>
                      <a:lnTo>
                        <a:pt x="59" y="111"/>
                      </a:lnTo>
                      <a:lnTo>
                        <a:pt x="63" y="109"/>
                      </a:lnTo>
                      <a:lnTo>
                        <a:pt x="65" y="108"/>
                      </a:lnTo>
                      <a:lnTo>
                        <a:pt x="68" y="107"/>
                      </a:lnTo>
                      <a:lnTo>
                        <a:pt x="72" y="104"/>
                      </a:lnTo>
                      <a:lnTo>
                        <a:pt x="76" y="103"/>
                      </a:lnTo>
                      <a:lnTo>
                        <a:pt x="79" y="101"/>
                      </a:lnTo>
                      <a:lnTo>
                        <a:pt x="83" y="100"/>
                      </a:lnTo>
                      <a:lnTo>
                        <a:pt x="87" y="97"/>
                      </a:lnTo>
                      <a:lnTo>
                        <a:pt x="91" y="96"/>
                      </a:lnTo>
                      <a:lnTo>
                        <a:pt x="95" y="93"/>
                      </a:lnTo>
                      <a:lnTo>
                        <a:pt x="99" y="92"/>
                      </a:lnTo>
                      <a:lnTo>
                        <a:pt x="103" y="89"/>
                      </a:lnTo>
                      <a:lnTo>
                        <a:pt x="107" y="88"/>
                      </a:lnTo>
                      <a:lnTo>
                        <a:pt x="112" y="85"/>
                      </a:lnTo>
                      <a:lnTo>
                        <a:pt x="116" y="84"/>
                      </a:lnTo>
                      <a:lnTo>
                        <a:pt x="120" y="81"/>
                      </a:lnTo>
                      <a:lnTo>
                        <a:pt x="124" y="80"/>
                      </a:lnTo>
                      <a:lnTo>
                        <a:pt x="129" y="77"/>
                      </a:lnTo>
                      <a:lnTo>
                        <a:pt x="133" y="76"/>
                      </a:lnTo>
                      <a:lnTo>
                        <a:pt x="137" y="73"/>
                      </a:lnTo>
                      <a:lnTo>
                        <a:pt x="141" y="72"/>
                      </a:lnTo>
                      <a:lnTo>
                        <a:pt x="147" y="69"/>
                      </a:lnTo>
                      <a:lnTo>
                        <a:pt x="151" y="67"/>
                      </a:lnTo>
                      <a:lnTo>
                        <a:pt x="155" y="64"/>
                      </a:lnTo>
                      <a:lnTo>
                        <a:pt x="159" y="63"/>
                      </a:lnTo>
                      <a:lnTo>
                        <a:pt x="163" y="60"/>
                      </a:lnTo>
                      <a:lnTo>
                        <a:pt x="168" y="59"/>
                      </a:lnTo>
                      <a:lnTo>
                        <a:pt x="172" y="56"/>
                      </a:lnTo>
                      <a:lnTo>
                        <a:pt x="176" y="55"/>
                      </a:lnTo>
                      <a:lnTo>
                        <a:pt x="180" y="52"/>
                      </a:lnTo>
                      <a:lnTo>
                        <a:pt x="184" y="51"/>
                      </a:lnTo>
                      <a:lnTo>
                        <a:pt x="188" y="48"/>
                      </a:lnTo>
                      <a:lnTo>
                        <a:pt x="192" y="47"/>
                      </a:lnTo>
                      <a:lnTo>
                        <a:pt x="196" y="45"/>
                      </a:lnTo>
                      <a:lnTo>
                        <a:pt x="199" y="43"/>
                      </a:lnTo>
                      <a:lnTo>
                        <a:pt x="203" y="41"/>
                      </a:lnTo>
                      <a:lnTo>
                        <a:pt x="207" y="40"/>
                      </a:lnTo>
                      <a:lnTo>
                        <a:pt x="209" y="37"/>
                      </a:lnTo>
                      <a:lnTo>
                        <a:pt x="212" y="36"/>
                      </a:lnTo>
                      <a:lnTo>
                        <a:pt x="216" y="35"/>
                      </a:lnTo>
                      <a:lnTo>
                        <a:pt x="219" y="33"/>
                      </a:lnTo>
                      <a:lnTo>
                        <a:pt x="221" y="32"/>
                      </a:lnTo>
                      <a:lnTo>
                        <a:pt x="224" y="31"/>
                      </a:lnTo>
                      <a:lnTo>
                        <a:pt x="227" y="29"/>
                      </a:lnTo>
                      <a:lnTo>
                        <a:pt x="229" y="29"/>
                      </a:lnTo>
                      <a:lnTo>
                        <a:pt x="233" y="27"/>
                      </a:lnTo>
                      <a:lnTo>
                        <a:pt x="237" y="25"/>
                      </a:lnTo>
                      <a:lnTo>
                        <a:pt x="239" y="29"/>
                      </a:lnTo>
                      <a:lnTo>
                        <a:pt x="241" y="32"/>
                      </a:lnTo>
                      <a:lnTo>
                        <a:pt x="243" y="36"/>
                      </a:lnTo>
                      <a:lnTo>
                        <a:pt x="245" y="40"/>
                      </a:lnTo>
                      <a:lnTo>
                        <a:pt x="243" y="41"/>
                      </a:lnTo>
                      <a:lnTo>
                        <a:pt x="239" y="43"/>
                      </a:lnTo>
                      <a:lnTo>
                        <a:pt x="235" y="45"/>
                      </a:lnTo>
                      <a:lnTo>
                        <a:pt x="229" y="48"/>
                      </a:lnTo>
                      <a:lnTo>
                        <a:pt x="227" y="51"/>
                      </a:lnTo>
                      <a:lnTo>
                        <a:pt x="223" y="52"/>
                      </a:lnTo>
                      <a:lnTo>
                        <a:pt x="220" y="53"/>
                      </a:lnTo>
                      <a:lnTo>
                        <a:pt x="217" y="56"/>
                      </a:lnTo>
                      <a:lnTo>
                        <a:pt x="215" y="57"/>
                      </a:lnTo>
                      <a:lnTo>
                        <a:pt x="211" y="60"/>
                      </a:lnTo>
                      <a:lnTo>
                        <a:pt x="208" y="61"/>
                      </a:lnTo>
                      <a:lnTo>
                        <a:pt x="204" y="64"/>
                      </a:lnTo>
                      <a:lnTo>
                        <a:pt x="200" y="65"/>
                      </a:lnTo>
                      <a:lnTo>
                        <a:pt x="196" y="68"/>
                      </a:lnTo>
                      <a:lnTo>
                        <a:pt x="192" y="69"/>
                      </a:lnTo>
                      <a:lnTo>
                        <a:pt x="188" y="72"/>
                      </a:lnTo>
                      <a:lnTo>
                        <a:pt x="184" y="75"/>
                      </a:lnTo>
                      <a:lnTo>
                        <a:pt x="180" y="77"/>
                      </a:lnTo>
                      <a:lnTo>
                        <a:pt x="176" y="79"/>
                      </a:lnTo>
                      <a:lnTo>
                        <a:pt x="172" y="83"/>
                      </a:lnTo>
                      <a:lnTo>
                        <a:pt x="168" y="84"/>
                      </a:lnTo>
                      <a:lnTo>
                        <a:pt x="164" y="87"/>
                      </a:lnTo>
                      <a:lnTo>
                        <a:pt x="159" y="89"/>
                      </a:lnTo>
                      <a:lnTo>
                        <a:pt x="156" y="92"/>
                      </a:lnTo>
                      <a:lnTo>
                        <a:pt x="151" y="95"/>
                      </a:lnTo>
                      <a:lnTo>
                        <a:pt x="147" y="97"/>
                      </a:lnTo>
                      <a:lnTo>
                        <a:pt x="143" y="100"/>
                      </a:lnTo>
                      <a:lnTo>
                        <a:pt x="139" y="103"/>
                      </a:lnTo>
                      <a:lnTo>
                        <a:pt x="135" y="104"/>
                      </a:lnTo>
                      <a:lnTo>
                        <a:pt x="131" y="107"/>
                      </a:lnTo>
                      <a:lnTo>
                        <a:pt x="125" y="109"/>
                      </a:lnTo>
                      <a:lnTo>
                        <a:pt x="121" y="112"/>
                      </a:lnTo>
                      <a:lnTo>
                        <a:pt x="117" y="115"/>
                      </a:lnTo>
                      <a:lnTo>
                        <a:pt x="113" y="116"/>
                      </a:lnTo>
                      <a:lnTo>
                        <a:pt x="109" y="119"/>
                      </a:lnTo>
                      <a:lnTo>
                        <a:pt x="105" y="121"/>
                      </a:lnTo>
                      <a:lnTo>
                        <a:pt x="101" y="124"/>
                      </a:lnTo>
                      <a:lnTo>
                        <a:pt x="99" y="125"/>
                      </a:lnTo>
                      <a:lnTo>
                        <a:pt x="95" y="128"/>
                      </a:lnTo>
                      <a:lnTo>
                        <a:pt x="91" y="131"/>
                      </a:lnTo>
                      <a:lnTo>
                        <a:pt x="88" y="132"/>
                      </a:lnTo>
                      <a:lnTo>
                        <a:pt x="84" y="135"/>
                      </a:lnTo>
                      <a:lnTo>
                        <a:pt x="81" y="136"/>
                      </a:lnTo>
                      <a:lnTo>
                        <a:pt x="79" y="139"/>
                      </a:lnTo>
                      <a:lnTo>
                        <a:pt x="75" y="140"/>
                      </a:lnTo>
                      <a:lnTo>
                        <a:pt x="72" y="141"/>
                      </a:lnTo>
                      <a:lnTo>
                        <a:pt x="69" y="143"/>
                      </a:lnTo>
                      <a:lnTo>
                        <a:pt x="67" y="145"/>
                      </a:lnTo>
                      <a:lnTo>
                        <a:pt x="63" y="147"/>
                      </a:lnTo>
                      <a:lnTo>
                        <a:pt x="59" y="151"/>
                      </a:lnTo>
                      <a:lnTo>
                        <a:pt x="56" y="152"/>
                      </a:lnTo>
                      <a:lnTo>
                        <a:pt x="53" y="153"/>
                      </a:lnTo>
                      <a:lnTo>
                        <a:pt x="52" y="153"/>
                      </a:lnTo>
                      <a:lnTo>
                        <a:pt x="52" y="155"/>
                      </a:lnTo>
                      <a:lnTo>
                        <a:pt x="52" y="153"/>
                      </a:lnTo>
                      <a:lnTo>
                        <a:pt x="53" y="153"/>
                      </a:lnTo>
                      <a:lnTo>
                        <a:pt x="56" y="152"/>
                      </a:lnTo>
                      <a:lnTo>
                        <a:pt x="60" y="151"/>
                      </a:lnTo>
                      <a:lnTo>
                        <a:pt x="64" y="148"/>
                      </a:lnTo>
                      <a:lnTo>
                        <a:pt x="68" y="145"/>
                      </a:lnTo>
                      <a:lnTo>
                        <a:pt x="71" y="144"/>
                      </a:lnTo>
                      <a:lnTo>
                        <a:pt x="73" y="143"/>
                      </a:lnTo>
                      <a:lnTo>
                        <a:pt x="76" y="141"/>
                      </a:lnTo>
                      <a:lnTo>
                        <a:pt x="80" y="140"/>
                      </a:lnTo>
                      <a:lnTo>
                        <a:pt x="83" y="139"/>
                      </a:lnTo>
                      <a:lnTo>
                        <a:pt x="87" y="136"/>
                      </a:lnTo>
                      <a:lnTo>
                        <a:pt x="89" y="135"/>
                      </a:lnTo>
                      <a:lnTo>
                        <a:pt x="93" y="133"/>
                      </a:lnTo>
                      <a:lnTo>
                        <a:pt x="97" y="131"/>
                      </a:lnTo>
                      <a:lnTo>
                        <a:pt x="100" y="129"/>
                      </a:lnTo>
                      <a:lnTo>
                        <a:pt x="105" y="127"/>
                      </a:lnTo>
                      <a:lnTo>
                        <a:pt x="109" y="125"/>
                      </a:lnTo>
                      <a:lnTo>
                        <a:pt x="113" y="124"/>
                      </a:lnTo>
                      <a:lnTo>
                        <a:pt x="117" y="121"/>
                      </a:lnTo>
                      <a:lnTo>
                        <a:pt x="121" y="120"/>
                      </a:lnTo>
                      <a:lnTo>
                        <a:pt x="125" y="117"/>
                      </a:lnTo>
                      <a:lnTo>
                        <a:pt x="131" y="115"/>
                      </a:lnTo>
                      <a:lnTo>
                        <a:pt x="135" y="113"/>
                      </a:lnTo>
                      <a:lnTo>
                        <a:pt x="140" y="111"/>
                      </a:lnTo>
                      <a:lnTo>
                        <a:pt x="144" y="109"/>
                      </a:lnTo>
                      <a:lnTo>
                        <a:pt x="149" y="107"/>
                      </a:lnTo>
                      <a:lnTo>
                        <a:pt x="153" y="104"/>
                      </a:lnTo>
                      <a:lnTo>
                        <a:pt x="157" y="103"/>
                      </a:lnTo>
                      <a:lnTo>
                        <a:pt x="161" y="100"/>
                      </a:lnTo>
                      <a:lnTo>
                        <a:pt x="167" y="97"/>
                      </a:lnTo>
                      <a:lnTo>
                        <a:pt x="171" y="96"/>
                      </a:lnTo>
                      <a:lnTo>
                        <a:pt x="175" y="93"/>
                      </a:lnTo>
                      <a:lnTo>
                        <a:pt x="180" y="92"/>
                      </a:lnTo>
                      <a:lnTo>
                        <a:pt x="184" y="89"/>
                      </a:lnTo>
                      <a:lnTo>
                        <a:pt x="188" y="87"/>
                      </a:lnTo>
                      <a:lnTo>
                        <a:pt x="192" y="84"/>
                      </a:lnTo>
                      <a:lnTo>
                        <a:pt x="197" y="83"/>
                      </a:lnTo>
                      <a:lnTo>
                        <a:pt x="200" y="81"/>
                      </a:lnTo>
                      <a:lnTo>
                        <a:pt x="205" y="79"/>
                      </a:lnTo>
                      <a:lnTo>
                        <a:pt x="209" y="77"/>
                      </a:lnTo>
                      <a:lnTo>
                        <a:pt x="213" y="75"/>
                      </a:lnTo>
                      <a:lnTo>
                        <a:pt x="216" y="73"/>
                      </a:lnTo>
                      <a:lnTo>
                        <a:pt x="220" y="72"/>
                      </a:lnTo>
                      <a:lnTo>
                        <a:pt x="223" y="69"/>
                      </a:lnTo>
                      <a:lnTo>
                        <a:pt x="227" y="68"/>
                      </a:lnTo>
                      <a:lnTo>
                        <a:pt x="231" y="67"/>
                      </a:lnTo>
                      <a:lnTo>
                        <a:pt x="233" y="65"/>
                      </a:lnTo>
                      <a:lnTo>
                        <a:pt x="236" y="64"/>
                      </a:lnTo>
                      <a:lnTo>
                        <a:pt x="240" y="63"/>
                      </a:lnTo>
                      <a:lnTo>
                        <a:pt x="244" y="60"/>
                      </a:lnTo>
                      <a:lnTo>
                        <a:pt x="249" y="57"/>
                      </a:lnTo>
                      <a:lnTo>
                        <a:pt x="253" y="56"/>
                      </a:lnTo>
                      <a:lnTo>
                        <a:pt x="256" y="55"/>
                      </a:lnTo>
                      <a:lnTo>
                        <a:pt x="259" y="60"/>
                      </a:lnTo>
                      <a:lnTo>
                        <a:pt x="261" y="64"/>
                      </a:lnTo>
                      <a:lnTo>
                        <a:pt x="264" y="68"/>
                      </a:lnTo>
                      <a:lnTo>
                        <a:pt x="267" y="72"/>
                      </a:lnTo>
                      <a:lnTo>
                        <a:pt x="264" y="73"/>
                      </a:lnTo>
                      <a:lnTo>
                        <a:pt x="260" y="75"/>
                      </a:lnTo>
                      <a:lnTo>
                        <a:pt x="256" y="77"/>
                      </a:lnTo>
                      <a:lnTo>
                        <a:pt x="251" y="81"/>
                      </a:lnTo>
                      <a:lnTo>
                        <a:pt x="248" y="83"/>
                      </a:lnTo>
                      <a:lnTo>
                        <a:pt x="245" y="84"/>
                      </a:lnTo>
                      <a:lnTo>
                        <a:pt x="243" y="85"/>
                      </a:lnTo>
                      <a:lnTo>
                        <a:pt x="239" y="87"/>
                      </a:lnTo>
                      <a:lnTo>
                        <a:pt x="236" y="88"/>
                      </a:lnTo>
                      <a:lnTo>
                        <a:pt x="232" y="91"/>
                      </a:lnTo>
                      <a:lnTo>
                        <a:pt x="229" y="93"/>
                      </a:lnTo>
                      <a:lnTo>
                        <a:pt x="225" y="95"/>
                      </a:lnTo>
                      <a:lnTo>
                        <a:pt x="221" y="97"/>
                      </a:lnTo>
                      <a:lnTo>
                        <a:pt x="217" y="100"/>
                      </a:lnTo>
                      <a:lnTo>
                        <a:pt x="215" y="101"/>
                      </a:lnTo>
                      <a:lnTo>
                        <a:pt x="211" y="104"/>
                      </a:lnTo>
                      <a:lnTo>
                        <a:pt x="205" y="107"/>
                      </a:lnTo>
                      <a:lnTo>
                        <a:pt x="203" y="109"/>
                      </a:lnTo>
                      <a:lnTo>
                        <a:pt x="199" y="111"/>
                      </a:lnTo>
                      <a:lnTo>
                        <a:pt x="195" y="115"/>
                      </a:lnTo>
                      <a:lnTo>
                        <a:pt x="189" y="116"/>
                      </a:lnTo>
                      <a:lnTo>
                        <a:pt x="185" y="119"/>
                      </a:lnTo>
                      <a:lnTo>
                        <a:pt x="181" y="121"/>
                      </a:lnTo>
                      <a:lnTo>
                        <a:pt x="177" y="124"/>
                      </a:lnTo>
                      <a:lnTo>
                        <a:pt x="173" y="127"/>
                      </a:lnTo>
                      <a:lnTo>
                        <a:pt x="168" y="129"/>
                      </a:lnTo>
                      <a:lnTo>
                        <a:pt x="164" y="132"/>
                      </a:lnTo>
                      <a:lnTo>
                        <a:pt x="160" y="135"/>
                      </a:lnTo>
                      <a:lnTo>
                        <a:pt x="156" y="136"/>
                      </a:lnTo>
                      <a:lnTo>
                        <a:pt x="152" y="140"/>
                      </a:lnTo>
                      <a:lnTo>
                        <a:pt x="147" y="141"/>
                      </a:lnTo>
                      <a:lnTo>
                        <a:pt x="143" y="144"/>
                      </a:lnTo>
                      <a:lnTo>
                        <a:pt x="139" y="147"/>
                      </a:lnTo>
                      <a:lnTo>
                        <a:pt x="135" y="149"/>
                      </a:lnTo>
                      <a:lnTo>
                        <a:pt x="131" y="151"/>
                      </a:lnTo>
                      <a:lnTo>
                        <a:pt x="127" y="153"/>
                      </a:lnTo>
                      <a:lnTo>
                        <a:pt x="123" y="156"/>
                      </a:lnTo>
                      <a:lnTo>
                        <a:pt x="119" y="159"/>
                      </a:lnTo>
                      <a:lnTo>
                        <a:pt x="115" y="160"/>
                      </a:lnTo>
                      <a:lnTo>
                        <a:pt x="112" y="163"/>
                      </a:lnTo>
                      <a:lnTo>
                        <a:pt x="108" y="165"/>
                      </a:lnTo>
                      <a:lnTo>
                        <a:pt x="104" y="167"/>
                      </a:lnTo>
                      <a:lnTo>
                        <a:pt x="101" y="168"/>
                      </a:lnTo>
                      <a:lnTo>
                        <a:pt x="99" y="171"/>
                      </a:lnTo>
                      <a:lnTo>
                        <a:pt x="95" y="172"/>
                      </a:lnTo>
                      <a:lnTo>
                        <a:pt x="92" y="173"/>
                      </a:lnTo>
                      <a:lnTo>
                        <a:pt x="89" y="175"/>
                      </a:lnTo>
                      <a:lnTo>
                        <a:pt x="87" y="177"/>
                      </a:lnTo>
                      <a:lnTo>
                        <a:pt x="83" y="180"/>
                      </a:lnTo>
                      <a:lnTo>
                        <a:pt x="79" y="183"/>
                      </a:lnTo>
                      <a:lnTo>
                        <a:pt x="76" y="184"/>
                      </a:lnTo>
                      <a:lnTo>
                        <a:pt x="73" y="185"/>
                      </a:lnTo>
                      <a:lnTo>
                        <a:pt x="72" y="187"/>
                      </a:lnTo>
                      <a:lnTo>
                        <a:pt x="73" y="185"/>
                      </a:lnTo>
                      <a:lnTo>
                        <a:pt x="76" y="184"/>
                      </a:lnTo>
                      <a:lnTo>
                        <a:pt x="79" y="183"/>
                      </a:lnTo>
                      <a:lnTo>
                        <a:pt x="83" y="180"/>
                      </a:lnTo>
                      <a:lnTo>
                        <a:pt x="88" y="179"/>
                      </a:lnTo>
                      <a:lnTo>
                        <a:pt x="91" y="177"/>
                      </a:lnTo>
                      <a:lnTo>
                        <a:pt x="93" y="176"/>
                      </a:lnTo>
                      <a:lnTo>
                        <a:pt x="96" y="175"/>
                      </a:lnTo>
                      <a:lnTo>
                        <a:pt x="99" y="173"/>
                      </a:lnTo>
                      <a:lnTo>
                        <a:pt x="103" y="172"/>
                      </a:lnTo>
                      <a:lnTo>
                        <a:pt x="105" y="169"/>
                      </a:lnTo>
                      <a:lnTo>
                        <a:pt x="109" y="168"/>
                      </a:lnTo>
                      <a:lnTo>
                        <a:pt x="113" y="167"/>
                      </a:lnTo>
                      <a:lnTo>
                        <a:pt x="116" y="164"/>
                      </a:lnTo>
                      <a:lnTo>
                        <a:pt x="120" y="163"/>
                      </a:lnTo>
                      <a:lnTo>
                        <a:pt x="124" y="160"/>
                      </a:lnTo>
                      <a:lnTo>
                        <a:pt x="128" y="159"/>
                      </a:lnTo>
                      <a:lnTo>
                        <a:pt x="132" y="156"/>
                      </a:lnTo>
                      <a:lnTo>
                        <a:pt x="136" y="155"/>
                      </a:lnTo>
                      <a:lnTo>
                        <a:pt x="140" y="152"/>
                      </a:lnTo>
                      <a:lnTo>
                        <a:pt x="145" y="151"/>
                      </a:lnTo>
                      <a:lnTo>
                        <a:pt x="149" y="148"/>
                      </a:lnTo>
                      <a:lnTo>
                        <a:pt x="153" y="147"/>
                      </a:lnTo>
                      <a:lnTo>
                        <a:pt x="157" y="144"/>
                      </a:lnTo>
                      <a:lnTo>
                        <a:pt x="163" y="143"/>
                      </a:lnTo>
                      <a:lnTo>
                        <a:pt x="167" y="140"/>
                      </a:lnTo>
                      <a:lnTo>
                        <a:pt x="172" y="137"/>
                      </a:lnTo>
                      <a:lnTo>
                        <a:pt x="176" y="135"/>
                      </a:lnTo>
                      <a:lnTo>
                        <a:pt x="180" y="133"/>
                      </a:lnTo>
                      <a:lnTo>
                        <a:pt x="184" y="131"/>
                      </a:lnTo>
                      <a:lnTo>
                        <a:pt x="189" y="129"/>
                      </a:lnTo>
                      <a:lnTo>
                        <a:pt x="193" y="127"/>
                      </a:lnTo>
                      <a:lnTo>
                        <a:pt x="197" y="124"/>
                      </a:lnTo>
                      <a:lnTo>
                        <a:pt x="201" y="121"/>
                      </a:lnTo>
                      <a:lnTo>
                        <a:pt x="205" y="120"/>
                      </a:lnTo>
                      <a:lnTo>
                        <a:pt x="211" y="117"/>
                      </a:lnTo>
                      <a:lnTo>
                        <a:pt x="215" y="116"/>
                      </a:lnTo>
                      <a:lnTo>
                        <a:pt x="219" y="113"/>
                      </a:lnTo>
                      <a:lnTo>
                        <a:pt x="223" y="112"/>
                      </a:lnTo>
                      <a:lnTo>
                        <a:pt x="227" y="109"/>
                      </a:lnTo>
                      <a:lnTo>
                        <a:pt x="231" y="108"/>
                      </a:lnTo>
                      <a:lnTo>
                        <a:pt x="235" y="107"/>
                      </a:lnTo>
                      <a:lnTo>
                        <a:pt x="237" y="104"/>
                      </a:lnTo>
                      <a:lnTo>
                        <a:pt x="241" y="103"/>
                      </a:lnTo>
                      <a:lnTo>
                        <a:pt x="244" y="101"/>
                      </a:lnTo>
                      <a:lnTo>
                        <a:pt x="248" y="100"/>
                      </a:lnTo>
                      <a:lnTo>
                        <a:pt x="251" y="99"/>
                      </a:lnTo>
                      <a:lnTo>
                        <a:pt x="253" y="97"/>
                      </a:lnTo>
                      <a:lnTo>
                        <a:pt x="257" y="95"/>
                      </a:lnTo>
                      <a:lnTo>
                        <a:pt x="260" y="93"/>
                      </a:lnTo>
                      <a:lnTo>
                        <a:pt x="263" y="92"/>
                      </a:lnTo>
                      <a:lnTo>
                        <a:pt x="264" y="92"/>
                      </a:lnTo>
                      <a:lnTo>
                        <a:pt x="267" y="91"/>
                      </a:lnTo>
                      <a:lnTo>
                        <a:pt x="271" y="88"/>
                      </a:lnTo>
                      <a:lnTo>
                        <a:pt x="275" y="88"/>
                      </a:lnTo>
                      <a:lnTo>
                        <a:pt x="276" y="92"/>
                      </a:lnTo>
                      <a:lnTo>
                        <a:pt x="277" y="96"/>
                      </a:lnTo>
                      <a:lnTo>
                        <a:pt x="280" y="100"/>
                      </a:lnTo>
                      <a:lnTo>
                        <a:pt x="281" y="105"/>
                      </a:lnTo>
                      <a:lnTo>
                        <a:pt x="280" y="105"/>
                      </a:lnTo>
                      <a:lnTo>
                        <a:pt x="276" y="108"/>
                      </a:lnTo>
                      <a:lnTo>
                        <a:pt x="273" y="109"/>
                      </a:lnTo>
                      <a:lnTo>
                        <a:pt x="269" y="113"/>
                      </a:lnTo>
                      <a:lnTo>
                        <a:pt x="267" y="113"/>
                      </a:lnTo>
                      <a:lnTo>
                        <a:pt x="263" y="115"/>
                      </a:lnTo>
                      <a:lnTo>
                        <a:pt x="260" y="117"/>
                      </a:lnTo>
                      <a:lnTo>
                        <a:pt x="257" y="119"/>
                      </a:lnTo>
                      <a:lnTo>
                        <a:pt x="253" y="120"/>
                      </a:lnTo>
                      <a:lnTo>
                        <a:pt x="251" y="123"/>
                      </a:lnTo>
                      <a:lnTo>
                        <a:pt x="248" y="125"/>
                      </a:lnTo>
                      <a:lnTo>
                        <a:pt x="244" y="127"/>
                      </a:lnTo>
                      <a:lnTo>
                        <a:pt x="240" y="129"/>
                      </a:lnTo>
                      <a:lnTo>
                        <a:pt x="236" y="131"/>
                      </a:lnTo>
                      <a:lnTo>
                        <a:pt x="232" y="133"/>
                      </a:lnTo>
                      <a:lnTo>
                        <a:pt x="229" y="136"/>
                      </a:lnTo>
                      <a:lnTo>
                        <a:pt x="224" y="137"/>
                      </a:lnTo>
                      <a:lnTo>
                        <a:pt x="220" y="140"/>
                      </a:lnTo>
                      <a:lnTo>
                        <a:pt x="216" y="143"/>
                      </a:lnTo>
                      <a:lnTo>
                        <a:pt x="212" y="145"/>
                      </a:lnTo>
                      <a:lnTo>
                        <a:pt x="208" y="148"/>
                      </a:lnTo>
                      <a:lnTo>
                        <a:pt x="204" y="151"/>
                      </a:lnTo>
                      <a:lnTo>
                        <a:pt x="199" y="153"/>
                      </a:lnTo>
                      <a:lnTo>
                        <a:pt x="195" y="156"/>
                      </a:lnTo>
                      <a:lnTo>
                        <a:pt x="191" y="159"/>
                      </a:lnTo>
                      <a:lnTo>
                        <a:pt x="185" y="161"/>
                      </a:lnTo>
                      <a:lnTo>
                        <a:pt x="181" y="164"/>
                      </a:lnTo>
                      <a:lnTo>
                        <a:pt x="177" y="167"/>
                      </a:lnTo>
                      <a:lnTo>
                        <a:pt x="173" y="169"/>
                      </a:lnTo>
                      <a:lnTo>
                        <a:pt x="168" y="172"/>
                      </a:lnTo>
                      <a:lnTo>
                        <a:pt x="164" y="175"/>
                      </a:lnTo>
                      <a:lnTo>
                        <a:pt x="160" y="177"/>
                      </a:lnTo>
                      <a:lnTo>
                        <a:pt x="156" y="179"/>
                      </a:lnTo>
                      <a:lnTo>
                        <a:pt x="151" y="181"/>
                      </a:lnTo>
                      <a:lnTo>
                        <a:pt x="147" y="184"/>
                      </a:lnTo>
                      <a:lnTo>
                        <a:pt x="144" y="187"/>
                      </a:lnTo>
                      <a:lnTo>
                        <a:pt x="139" y="189"/>
                      </a:lnTo>
                      <a:lnTo>
                        <a:pt x="135" y="192"/>
                      </a:lnTo>
                      <a:lnTo>
                        <a:pt x="131" y="193"/>
                      </a:lnTo>
                      <a:lnTo>
                        <a:pt x="127" y="196"/>
                      </a:lnTo>
                      <a:lnTo>
                        <a:pt x="124" y="197"/>
                      </a:lnTo>
                      <a:lnTo>
                        <a:pt x="120" y="200"/>
                      </a:lnTo>
                      <a:lnTo>
                        <a:pt x="117" y="203"/>
                      </a:lnTo>
                      <a:lnTo>
                        <a:pt x="113" y="204"/>
                      </a:lnTo>
                      <a:lnTo>
                        <a:pt x="111" y="205"/>
                      </a:lnTo>
                      <a:lnTo>
                        <a:pt x="108" y="208"/>
                      </a:lnTo>
                      <a:lnTo>
                        <a:pt x="104" y="209"/>
                      </a:lnTo>
                      <a:lnTo>
                        <a:pt x="101" y="211"/>
                      </a:lnTo>
                      <a:lnTo>
                        <a:pt x="97" y="215"/>
                      </a:lnTo>
                      <a:lnTo>
                        <a:pt x="93" y="217"/>
                      </a:lnTo>
                      <a:lnTo>
                        <a:pt x="89" y="219"/>
                      </a:lnTo>
                      <a:lnTo>
                        <a:pt x="87" y="220"/>
                      </a:lnTo>
                      <a:lnTo>
                        <a:pt x="85" y="221"/>
                      </a:lnTo>
                      <a:lnTo>
                        <a:pt x="87" y="220"/>
                      </a:lnTo>
                      <a:lnTo>
                        <a:pt x="89" y="219"/>
                      </a:lnTo>
                      <a:lnTo>
                        <a:pt x="93" y="217"/>
                      </a:lnTo>
                      <a:lnTo>
                        <a:pt x="97" y="215"/>
                      </a:lnTo>
                      <a:lnTo>
                        <a:pt x="101" y="213"/>
                      </a:lnTo>
                      <a:lnTo>
                        <a:pt x="104" y="212"/>
                      </a:lnTo>
                      <a:lnTo>
                        <a:pt x="108" y="211"/>
                      </a:lnTo>
                      <a:lnTo>
                        <a:pt x="111" y="209"/>
                      </a:lnTo>
                      <a:lnTo>
                        <a:pt x="113" y="208"/>
                      </a:lnTo>
                      <a:lnTo>
                        <a:pt x="117" y="205"/>
                      </a:lnTo>
                      <a:lnTo>
                        <a:pt x="120" y="204"/>
                      </a:lnTo>
                      <a:lnTo>
                        <a:pt x="124" y="203"/>
                      </a:lnTo>
                      <a:lnTo>
                        <a:pt x="127" y="200"/>
                      </a:lnTo>
                      <a:lnTo>
                        <a:pt x="131" y="199"/>
                      </a:lnTo>
                      <a:lnTo>
                        <a:pt x="135" y="197"/>
                      </a:lnTo>
                      <a:lnTo>
                        <a:pt x="139" y="195"/>
                      </a:lnTo>
                      <a:lnTo>
                        <a:pt x="143" y="193"/>
                      </a:lnTo>
                      <a:lnTo>
                        <a:pt x="147" y="191"/>
                      </a:lnTo>
                      <a:lnTo>
                        <a:pt x="151" y="188"/>
                      </a:lnTo>
                      <a:lnTo>
                        <a:pt x="156" y="187"/>
                      </a:lnTo>
                      <a:lnTo>
                        <a:pt x="160" y="184"/>
                      </a:lnTo>
                      <a:lnTo>
                        <a:pt x="164" y="183"/>
                      </a:lnTo>
                      <a:lnTo>
                        <a:pt x="169" y="180"/>
                      </a:lnTo>
                      <a:lnTo>
                        <a:pt x="173" y="179"/>
                      </a:lnTo>
                      <a:lnTo>
                        <a:pt x="179" y="176"/>
                      </a:lnTo>
                      <a:lnTo>
                        <a:pt x="183" y="173"/>
                      </a:lnTo>
                      <a:lnTo>
                        <a:pt x="187" y="172"/>
                      </a:lnTo>
                      <a:lnTo>
                        <a:pt x="191" y="169"/>
                      </a:lnTo>
                      <a:lnTo>
                        <a:pt x="196" y="167"/>
                      </a:lnTo>
                      <a:lnTo>
                        <a:pt x="200" y="165"/>
                      </a:lnTo>
                      <a:lnTo>
                        <a:pt x="204" y="163"/>
                      </a:lnTo>
                      <a:lnTo>
                        <a:pt x="209" y="160"/>
                      </a:lnTo>
                      <a:lnTo>
                        <a:pt x="213" y="159"/>
                      </a:lnTo>
                      <a:lnTo>
                        <a:pt x="217" y="156"/>
                      </a:lnTo>
                      <a:lnTo>
                        <a:pt x="221" y="155"/>
                      </a:lnTo>
                      <a:lnTo>
                        <a:pt x="227" y="152"/>
                      </a:lnTo>
                      <a:lnTo>
                        <a:pt x="231" y="151"/>
                      </a:lnTo>
                      <a:lnTo>
                        <a:pt x="235" y="148"/>
                      </a:lnTo>
                      <a:lnTo>
                        <a:pt x="239" y="147"/>
                      </a:lnTo>
                      <a:lnTo>
                        <a:pt x="243" y="144"/>
                      </a:lnTo>
                      <a:lnTo>
                        <a:pt x="247" y="143"/>
                      </a:lnTo>
                      <a:lnTo>
                        <a:pt x="251" y="140"/>
                      </a:lnTo>
                      <a:lnTo>
                        <a:pt x="253" y="139"/>
                      </a:lnTo>
                      <a:lnTo>
                        <a:pt x="257" y="137"/>
                      </a:lnTo>
                      <a:lnTo>
                        <a:pt x="261" y="136"/>
                      </a:lnTo>
                      <a:lnTo>
                        <a:pt x="264" y="133"/>
                      </a:lnTo>
                      <a:lnTo>
                        <a:pt x="267" y="132"/>
                      </a:lnTo>
                      <a:lnTo>
                        <a:pt x="269" y="131"/>
                      </a:lnTo>
                      <a:lnTo>
                        <a:pt x="273" y="129"/>
                      </a:lnTo>
                      <a:lnTo>
                        <a:pt x="276" y="128"/>
                      </a:lnTo>
                      <a:lnTo>
                        <a:pt x="279" y="127"/>
                      </a:lnTo>
                      <a:lnTo>
                        <a:pt x="280" y="125"/>
                      </a:lnTo>
                      <a:lnTo>
                        <a:pt x="283" y="125"/>
                      </a:lnTo>
                      <a:lnTo>
                        <a:pt x="287" y="124"/>
                      </a:lnTo>
                      <a:lnTo>
                        <a:pt x="289" y="123"/>
                      </a:lnTo>
                      <a:lnTo>
                        <a:pt x="291" y="125"/>
                      </a:lnTo>
                      <a:lnTo>
                        <a:pt x="293" y="129"/>
                      </a:lnTo>
                      <a:lnTo>
                        <a:pt x="293" y="132"/>
                      </a:lnTo>
                      <a:lnTo>
                        <a:pt x="295" y="133"/>
                      </a:lnTo>
                      <a:lnTo>
                        <a:pt x="92" y="245"/>
                      </a:lnTo>
                      <a:lnTo>
                        <a:pt x="59" y="236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0" name="Freeform 6">
                  <a:extLst>
                    <a:ext uri="{FF2B5EF4-FFF2-40B4-BE49-F238E27FC236}">
                      <a16:creationId xmlns:a16="http://schemas.microsoft.com/office/drawing/2014/main" id="{CB337757-AF73-4882-A6CF-BE10870A9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0" y="1441"/>
                  <a:ext cx="34" cy="27"/>
                </a:xfrm>
                <a:custGeom>
                  <a:avLst/>
                  <a:gdLst>
                    <a:gd name="T0" fmla="*/ 1 w 69"/>
                    <a:gd name="T1" fmla="*/ 0 h 55"/>
                    <a:gd name="T2" fmla="*/ 0 w 69"/>
                    <a:gd name="T3" fmla="*/ 0 h 55"/>
                    <a:gd name="T4" fmla="*/ 0 w 69"/>
                    <a:gd name="T5" fmla="*/ 0 h 55"/>
                    <a:gd name="T6" fmla="*/ 0 w 69"/>
                    <a:gd name="T7" fmla="*/ 0 h 55"/>
                    <a:gd name="T8" fmla="*/ 1 w 69"/>
                    <a:gd name="T9" fmla="*/ 0 h 55"/>
                    <a:gd name="T10" fmla="*/ 1 w 69"/>
                    <a:gd name="T11" fmla="*/ 0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"/>
                    <a:gd name="T19" fmla="*/ 0 h 55"/>
                    <a:gd name="T20" fmla="*/ 69 w 69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" h="55">
                      <a:moveTo>
                        <a:pt x="69" y="0"/>
                      </a:moveTo>
                      <a:lnTo>
                        <a:pt x="45" y="55"/>
                      </a:lnTo>
                      <a:lnTo>
                        <a:pt x="0" y="34"/>
                      </a:lnTo>
                      <a:lnTo>
                        <a:pt x="56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68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1" name="Freeform 7">
                  <a:extLst>
                    <a:ext uri="{FF2B5EF4-FFF2-40B4-BE49-F238E27FC236}">
                      <a16:creationId xmlns:a16="http://schemas.microsoft.com/office/drawing/2014/main" id="{5D39E586-7181-45C9-B4CD-EDF033DDE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6" y="1632"/>
                  <a:ext cx="62" cy="80"/>
                </a:xfrm>
                <a:custGeom>
                  <a:avLst/>
                  <a:gdLst>
                    <a:gd name="T0" fmla="*/ 2 w 124"/>
                    <a:gd name="T1" fmla="*/ 0 h 160"/>
                    <a:gd name="T2" fmla="*/ 2 w 124"/>
                    <a:gd name="T3" fmla="*/ 1 h 160"/>
                    <a:gd name="T4" fmla="*/ 1 w 124"/>
                    <a:gd name="T5" fmla="*/ 2 h 160"/>
                    <a:gd name="T6" fmla="*/ 0 w 124"/>
                    <a:gd name="T7" fmla="*/ 3 h 160"/>
                    <a:gd name="T8" fmla="*/ 1 w 124"/>
                    <a:gd name="T9" fmla="*/ 2 h 160"/>
                    <a:gd name="T10" fmla="*/ 2 w 124"/>
                    <a:gd name="T11" fmla="*/ 1 h 160"/>
                    <a:gd name="T12" fmla="*/ 2 w 124"/>
                    <a:gd name="T13" fmla="*/ 0 h 160"/>
                    <a:gd name="T14" fmla="*/ 2 w 124"/>
                    <a:gd name="T15" fmla="*/ 0 h 1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"/>
                    <a:gd name="T25" fmla="*/ 0 h 160"/>
                    <a:gd name="T26" fmla="*/ 124 w 124"/>
                    <a:gd name="T27" fmla="*/ 160 h 1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" h="160">
                      <a:moveTo>
                        <a:pt x="124" y="0"/>
                      </a:moveTo>
                      <a:lnTo>
                        <a:pt x="74" y="9"/>
                      </a:lnTo>
                      <a:lnTo>
                        <a:pt x="44" y="75"/>
                      </a:lnTo>
                      <a:lnTo>
                        <a:pt x="0" y="160"/>
                      </a:lnTo>
                      <a:lnTo>
                        <a:pt x="50" y="113"/>
                      </a:lnTo>
                      <a:lnTo>
                        <a:pt x="105" y="45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E68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2" name="Freeform 8">
                  <a:extLst>
                    <a:ext uri="{FF2B5EF4-FFF2-40B4-BE49-F238E27FC236}">
                      <a16:creationId xmlns:a16="http://schemas.microsoft.com/office/drawing/2014/main" id="{C91D3EF3-D760-4C34-876A-7668FD4BD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2" y="1549"/>
                  <a:ext cx="41" cy="90"/>
                </a:xfrm>
                <a:custGeom>
                  <a:avLst/>
                  <a:gdLst>
                    <a:gd name="T0" fmla="*/ 0 w 81"/>
                    <a:gd name="T1" fmla="*/ 0 h 180"/>
                    <a:gd name="T2" fmla="*/ 2 w 81"/>
                    <a:gd name="T3" fmla="*/ 1 h 180"/>
                    <a:gd name="T4" fmla="*/ 2 w 81"/>
                    <a:gd name="T5" fmla="*/ 2 h 180"/>
                    <a:gd name="T6" fmla="*/ 2 w 81"/>
                    <a:gd name="T7" fmla="*/ 3 h 180"/>
                    <a:gd name="T8" fmla="*/ 1 w 81"/>
                    <a:gd name="T9" fmla="*/ 3 h 180"/>
                    <a:gd name="T10" fmla="*/ 1 w 81"/>
                    <a:gd name="T11" fmla="*/ 2 h 180"/>
                    <a:gd name="T12" fmla="*/ 1 w 81"/>
                    <a:gd name="T13" fmla="*/ 1 h 180"/>
                    <a:gd name="T14" fmla="*/ 0 w 81"/>
                    <a:gd name="T15" fmla="*/ 0 h 180"/>
                    <a:gd name="T16" fmla="*/ 0 w 81"/>
                    <a:gd name="T17" fmla="*/ 0 h 1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1"/>
                    <a:gd name="T28" fmla="*/ 0 h 180"/>
                    <a:gd name="T29" fmla="*/ 81 w 81"/>
                    <a:gd name="T30" fmla="*/ 180 h 1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1" h="180">
                      <a:moveTo>
                        <a:pt x="0" y="0"/>
                      </a:moveTo>
                      <a:lnTo>
                        <a:pt x="81" y="58"/>
                      </a:lnTo>
                      <a:lnTo>
                        <a:pt x="77" y="122"/>
                      </a:lnTo>
                      <a:lnTo>
                        <a:pt x="73" y="167"/>
                      </a:lnTo>
                      <a:lnTo>
                        <a:pt x="18" y="180"/>
                      </a:lnTo>
                      <a:lnTo>
                        <a:pt x="22" y="100"/>
                      </a:lnTo>
                      <a:lnTo>
                        <a:pt x="21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3" name="Freeform 9">
                  <a:extLst>
                    <a:ext uri="{FF2B5EF4-FFF2-40B4-BE49-F238E27FC236}">
                      <a16:creationId xmlns:a16="http://schemas.microsoft.com/office/drawing/2014/main" id="{E1478ADF-9443-4CA7-B53A-9AFE31E3D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1425"/>
                  <a:ext cx="62" cy="44"/>
                </a:xfrm>
                <a:custGeom>
                  <a:avLst/>
                  <a:gdLst>
                    <a:gd name="T0" fmla="*/ 2 w 123"/>
                    <a:gd name="T1" fmla="*/ 1 h 88"/>
                    <a:gd name="T2" fmla="*/ 2 w 123"/>
                    <a:gd name="T3" fmla="*/ 1 h 88"/>
                    <a:gd name="T4" fmla="*/ 0 w 123"/>
                    <a:gd name="T5" fmla="*/ 2 h 88"/>
                    <a:gd name="T6" fmla="*/ 1 w 123"/>
                    <a:gd name="T7" fmla="*/ 1 h 88"/>
                    <a:gd name="T8" fmla="*/ 2 w 123"/>
                    <a:gd name="T9" fmla="*/ 0 h 88"/>
                    <a:gd name="T10" fmla="*/ 2 w 123"/>
                    <a:gd name="T11" fmla="*/ 1 h 88"/>
                    <a:gd name="T12" fmla="*/ 2 w 123"/>
                    <a:gd name="T13" fmla="*/ 1 h 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"/>
                    <a:gd name="T22" fmla="*/ 0 h 88"/>
                    <a:gd name="T23" fmla="*/ 123 w 123"/>
                    <a:gd name="T24" fmla="*/ 88 h 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" h="88">
                      <a:moveTo>
                        <a:pt x="123" y="2"/>
                      </a:moveTo>
                      <a:lnTo>
                        <a:pt x="96" y="60"/>
                      </a:lnTo>
                      <a:lnTo>
                        <a:pt x="0" y="88"/>
                      </a:lnTo>
                      <a:lnTo>
                        <a:pt x="19" y="29"/>
                      </a:lnTo>
                      <a:lnTo>
                        <a:pt x="96" y="0"/>
                      </a:lnTo>
                      <a:lnTo>
                        <a:pt x="123" y="2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4" name="Freeform 10">
                  <a:extLst>
                    <a:ext uri="{FF2B5EF4-FFF2-40B4-BE49-F238E27FC236}">
                      <a16:creationId xmlns:a16="http://schemas.microsoft.com/office/drawing/2014/main" id="{D0F7463C-D767-42BE-81FD-2E65F7F03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4" y="1490"/>
                  <a:ext cx="50" cy="87"/>
                </a:xfrm>
                <a:custGeom>
                  <a:avLst/>
                  <a:gdLst>
                    <a:gd name="T0" fmla="*/ 0 w 102"/>
                    <a:gd name="T1" fmla="*/ 0 h 175"/>
                    <a:gd name="T2" fmla="*/ 0 w 102"/>
                    <a:gd name="T3" fmla="*/ 1 h 175"/>
                    <a:gd name="T4" fmla="*/ 0 w 102"/>
                    <a:gd name="T5" fmla="*/ 2 h 175"/>
                    <a:gd name="T6" fmla="*/ 1 w 102"/>
                    <a:gd name="T7" fmla="*/ 2 h 175"/>
                    <a:gd name="T8" fmla="*/ 1 w 102"/>
                    <a:gd name="T9" fmla="*/ 1 h 175"/>
                    <a:gd name="T10" fmla="*/ 0 w 102"/>
                    <a:gd name="T11" fmla="*/ 0 h 175"/>
                    <a:gd name="T12" fmla="*/ 0 w 102"/>
                    <a:gd name="T13" fmla="*/ 0 h 175"/>
                    <a:gd name="T14" fmla="*/ 0 w 102"/>
                    <a:gd name="T15" fmla="*/ 0 h 1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175"/>
                    <a:gd name="T26" fmla="*/ 102 w 102"/>
                    <a:gd name="T27" fmla="*/ 175 h 1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175">
                      <a:moveTo>
                        <a:pt x="31" y="0"/>
                      </a:moveTo>
                      <a:lnTo>
                        <a:pt x="0" y="69"/>
                      </a:lnTo>
                      <a:lnTo>
                        <a:pt x="35" y="132"/>
                      </a:lnTo>
                      <a:lnTo>
                        <a:pt x="102" y="175"/>
                      </a:lnTo>
                      <a:lnTo>
                        <a:pt x="86" y="80"/>
                      </a:lnTo>
                      <a:lnTo>
                        <a:pt x="55" y="16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C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5" name="Freeform 11">
                  <a:extLst>
                    <a:ext uri="{FF2B5EF4-FFF2-40B4-BE49-F238E27FC236}">
                      <a16:creationId xmlns:a16="http://schemas.microsoft.com/office/drawing/2014/main" id="{9B7D1577-9FCA-49E4-A7A6-4C3FB8103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0" y="1422"/>
                  <a:ext cx="65" cy="45"/>
                </a:xfrm>
                <a:custGeom>
                  <a:avLst/>
                  <a:gdLst>
                    <a:gd name="T0" fmla="*/ 2 w 130"/>
                    <a:gd name="T1" fmla="*/ 0 h 91"/>
                    <a:gd name="T2" fmla="*/ 3 w 130"/>
                    <a:gd name="T3" fmla="*/ 1 h 91"/>
                    <a:gd name="T4" fmla="*/ 0 w 130"/>
                    <a:gd name="T5" fmla="*/ 1 h 91"/>
                    <a:gd name="T6" fmla="*/ 1 w 130"/>
                    <a:gd name="T7" fmla="*/ 0 h 91"/>
                    <a:gd name="T8" fmla="*/ 2 w 130"/>
                    <a:gd name="T9" fmla="*/ 0 h 91"/>
                    <a:gd name="T10" fmla="*/ 2 w 130"/>
                    <a:gd name="T11" fmla="*/ 0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91"/>
                    <a:gd name="T20" fmla="*/ 130 w 130"/>
                    <a:gd name="T21" fmla="*/ 91 h 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91">
                      <a:moveTo>
                        <a:pt x="80" y="0"/>
                      </a:moveTo>
                      <a:lnTo>
                        <a:pt x="130" y="91"/>
                      </a:lnTo>
                      <a:lnTo>
                        <a:pt x="0" y="73"/>
                      </a:lnTo>
                      <a:lnTo>
                        <a:pt x="25" y="4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FFC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6" name="Freeform 12">
                  <a:extLst>
                    <a:ext uri="{FF2B5EF4-FFF2-40B4-BE49-F238E27FC236}">
                      <a16:creationId xmlns:a16="http://schemas.microsoft.com/office/drawing/2014/main" id="{F5B52027-99B4-40F0-9240-9C6B73235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4" y="1426"/>
                  <a:ext cx="107" cy="100"/>
                </a:xfrm>
                <a:custGeom>
                  <a:avLst/>
                  <a:gdLst>
                    <a:gd name="T0" fmla="*/ 0 w 214"/>
                    <a:gd name="T1" fmla="*/ 0 h 200"/>
                    <a:gd name="T2" fmla="*/ 2 w 214"/>
                    <a:gd name="T3" fmla="*/ 1 h 200"/>
                    <a:gd name="T4" fmla="*/ 3 w 214"/>
                    <a:gd name="T5" fmla="*/ 1 h 200"/>
                    <a:gd name="T6" fmla="*/ 4 w 214"/>
                    <a:gd name="T7" fmla="*/ 2 h 200"/>
                    <a:gd name="T8" fmla="*/ 3 w 214"/>
                    <a:gd name="T9" fmla="*/ 4 h 200"/>
                    <a:gd name="T10" fmla="*/ 3 w 214"/>
                    <a:gd name="T11" fmla="*/ 3 h 200"/>
                    <a:gd name="T12" fmla="*/ 1 w 214"/>
                    <a:gd name="T13" fmla="*/ 2 h 200"/>
                    <a:gd name="T14" fmla="*/ 0 w 214"/>
                    <a:gd name="T15" fmla="*/ 0 h 200"/>
                    <a:gd name="T16" fmla="*/ 0 w 214"/>
                    <a:gd name="T17" fmla="*/ 0 h 2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4"/>
                    <a:gd name="T28" fmla="*/ 0 h 200"/>
                    <a:gd name="T29" fmla="*/ 214 w 214"/>
                    <a:gd name="T30" fmla="*/ 200 h 2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4" h="200">
                      <a:moveTo>
                        <a:pt x="0" y="0"/>
                      </a:moveTo>
                      <a:lnTo>
                        <a:pt x="77" y="16"/>
                      </a:lnTo>
                      <a:lnTo>
                        <a:pt x="153" y="61"/>
                      </a:lnTo>
                      <a:lnTo>
                        <a:pt x="214" y="121"/>
                      </a:lnTo>
                      <a:lnTo>
                        <a:pt x="181" y="200"/>
                      </a:lnTo>
                      <a:lnTo>
                        <a:pt x="135" y="141"/>
                      </a:lnTo>
                      <a:lnTo>
                        <a:pt x="4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7" name="Freeform 13">
                  <a:extLst>
                    <a:ext uri="{FF2B5EF4-FFF2-40B4-BE49-F238E27FC236}">
                      <a16:creationId xmlns:a16="http://schemas.microsoft.com/office/drawing/2014/main" id="{6D1267C7-F5F3-453F-81C8-BD43334D7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3" y="1774"/>
                  <a:ext cx="185" cy="84"/>
                </a:xfrm>
                <a:custGeom>
                  <a:avLst/>
                  <a:gdLst>
                    <a:gd name="T0" fmla="*/ 1 w 369"/>
                    <a:gd name="T1" fmla="*/ 0 h 168"/>
                    <a:gd name="T2" fmla="*/ 4 w 369"/>
                    <a:gd name="T3" fmla="*/ 1 h 168"/>
                    <a:gd name="T4" fmla="*/ 6 w 369"/>
                    <a:gd name="T5" fmla="*/ 2 h 168"/>
                    <a:gd name="T6" fmla="*/ 6 w 369"/>
                    <a:gd name="T7" fmla="*/ 2 h 168"/>
                    <a:gd name="T8" fmla="*/ 5 w 369"/>
                    <a:gd name="T9" fmla="*/ 3 h 168"/>
                    <a:gd name="T10" fmla="*/ 4 w 369"/>
                    <a:gd name="T11" fmla="*/ 3 h 168"/>
                    <a:gd name="T12" fmla="*/ 3 w 369"/>
                    <a:gd name="T13" fmla="*/ 2 h 168"/>
                    <a:gd name="T14" fmla="*/ 2 w 369"/>
                    <a:gd name="T15" fmla="*/ 1 h 168"/>
                    <a:gd name="T16" fmla="*/ 0 w 369"/>
                    <a:gd name="T17" fmla="*/ 1 h 168"/>
                    <a:gd name="T18" fmla="*/ 1 w 369"/>
                    <a:gd name="T19" fmla="*/ 0 h 168"/>
                    <a:gd name="T20" fmla="*/ 1 w 369"/>
                    <a:gd name="T21" fmla="*/ 0 h 1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9"/>
                    <a:gd name="T34" fmla="*/ 0 h 168"/>
                    <a:gd name="T35" fmla="*/ 369 w 369"/>
                    <a:gd name="T36" fmla="*/ 168 h 1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9" h="168">
                      <a:moveTo>
                        <a:pt x="20" y="0"/>
                      </a:moveTo>
                      <a:lnTo>
                        <a:pt x="211" y="45"/>
                      </a:lnTo>
                      <a:lnTo>
                        <a:pt x="325" y="87"/>
                      </a:lnTo>
                      <a:lnTo>
                        <a:pt x="369" y="103"/>
                      </a:lnTo>
                      <a:lnTo>
                        <a:pt x="315" y="139"/>
                      </a:lnTo>
                      <a:lnTo>
                        <a:pt x="239" y="168"/>
                      </a:lnTo>
                      <a:lnTo>
                        <a:pt x="155" y="87"/>
                      </a:lnTo>
                      <a:lnTo>
                        <a:pt x="79" y="41"/>
                      </a:lnTo>
                      <a:lnTo>
                        <a:pt x="0" y="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8" name="Freeform 14">
                  <a:extLst>
                    <a:ext uri="{FF2B5EF4-FFF2-40B4-BE49-F238E27FC236}">
                      <a16:creationId xmlns:a16="http://schemas.microsoft.com/office/drawing/2014/main" id="{3B9E2E36-2DC7-45E6-A3AC-04EB6AB60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4" y="1733"/>
                  <a:ext cx="126" cy="64"/>
                </a:xfrm>
                <a:custGeom>
                  <a:avLst/>
                  <a:gdLst>
                    <a:gd name="T0" fmla="*/ 3 w 252"/>
                    <a:gd name="T1" fmla="*/ 0 h 128"/>
                    <a:gd name="T2" fmla="*/ 4 w 252"/>
                    <a:gd name="T3" fmla="*/ 2 h 128"/>
                    <a:gd name="T4" fmla="*/ 3 w 252"/>
                    <a:gd name="T5" fmla="*/ 2 h 128"/>
                    <a:gd name="T6" fmla="*/ 0 w 252"/>
                    <a:gd name="T7" fmla="*/ 2 h 128"/>
                    <a:gd name="T8" fmla="*/ 1 w 252"/>
                    <a:gd name="T9" fmla="*/ 1 h 128"/>
                    <a:gd name="T10" fmla="*/ 2 w 252"/>
                    <a:gd name="T11" fmla="*/ 1 h 128"/>
                    <a:gd name="T12" fmla="*/ 3 w 252"/>
                    <a:gd name="T13" fmla="*/ 0 h 128"/>
                    <a:gd name="T14" fmla="*/ 3 w 252"/>
                    <a:gd name="T15" fmla="*/ 0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2"/>
                    <a:gd name="T25" fmla="*/ 0 h 128"/>
                    <a:gd name="T26" fmla="*/ 252 w 252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2" h="128">
                      <a:moveTo>
                        <a:pt x="184" y="0"/>
                      </a:moveTo>
                      <a:lnTo>
                        <a:pt x="252" y="128"/>
                      </a:lnTo>
                      <a:lnTo>
                        <a:pt x="135" y="100"/>
                      </a:lnTo>
                      <a:lnTo>
                        <a:pt x="0" y="79"/>
                      </a:lnTo>
                      <a:lnTo>
                        <a:pt x="4" y="32"/>
                      </a:lnTo>
                      <a:lnTo>
                        <a:pt x="89" y="28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rgbClr val="BA8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9" name="Freeform 15">
                  <a:extLst>
                    <a:ext uri="{FF2B5EF4-FFF2-40B4-BE49-F238E27FC236}">
                      <a16:creationId xmlns:a16="http://schemas.microsoft.com/office/drawing/2014/main" id="{8B405A90-11BD-4C1B-8660-B59E319AA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6" y="1830"/>
                  <a:ext cx="220" cy="59"/>
                </a:xfrm>
                <a:custGeom>
                  <a:avLst/>
                  <a:gdLst>
                    <a:gd name="T0" fmla="*/ 4 w 441"/>
                    <a:gd name="T1" fmla="*/ 1 h 117"/>
                    <a:gd name="T2" fmla="*/ 4 w 441"/>
                    <a:gd name="T3" fmla="*/ 0 h 117"/>
                    <a:gd name="T4" fmla="*/ 5 w 441"/>
                    <a:gd name="T5" fmla="*/ 1 h 117"/>
                    <a:gd name="T6" fmla="*/ 6 w 441"/>
                    <a:gd name="T7" fmla="*/ 2 h 117"/>
                    <a:gd name="T8" fmla="*/ 5 w 441"/>
                    <a:gd name="T9" fmla="*/ 2 h 117"/>
                    <a:gd name="T10" fmla="*/ 4 w 441"/>
                    <a:gd name="T11" fmla="*/ 2 h 117"/>
                    <a:gd name="T12" fmla="*/ 3 w 441"/>
                    <a:gd name="T13" fmla="*/ 2 h 117"/>
                    <a:gd name="T14" fmla="*/ 2 w 441"/>
                    <a:gd name="T15" fmla="*/ 2 h 117"/>
                    <a:gd name="T16" fmla="*/ 1 w 441"/>
                    <a:gd name="T17" fmla="*/ 1 h 117"/>
                    <a:gd name="T18" fmla="*/ 0 w 441"/>
                    <a:gd name="T19" fmla="*/ 1 h 117"/>
                    <a:gd name="T20" fmla="*/ 0 w 441"/>
                    <a:gd name="T21" fmla="*/ 1 h 117"/>
                    <a:gd name="T22" fmla="*/ 4 w 441"/>
                    <a:gd name="T23" fmla="*/ 1 h 117"/>
                    <a:gd name="T24" fmla="*/ 4 w 441"/>
                    <a:gd name="T25" fmla="*/ 1 h 1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1"/>
                    <a:gd name="T40" fmla="*/ 0 h 117"/>
                    <a:gd name="T41" fmla="*/ 441 w 441"/>
                    <a:gd name="T42" fmla="*/ 117 h 1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1" h="117">
                      <a:moveTo>
                        <a:pt x="280" y="4"/>
                      </a:moveTo>
                      <a:lnTo>
                        <a:pt x="313" y="0"/>
                      </a:lnTo>
                      <a:lnTo>
                        <a:pt x="360" y="43"/>
                      </a:lnTo>
                      <a:lnTo>
                        <a:pt x="441" y="105"/>
                      </a:lnTo>
                      <a:lnTo>
                        <a:pt x="364" y="116"/>
                      </a:lnTo>
                      <a:lnTo>
                        <a:pt x="280" y="117"/>
                      </a:lnTo>
                      <a:lnTo>
                        <a:pt x="197" y="108"/>
                      </a:lnTo>
                      <a:lnTo>
                        <a:pt x="145" y="88"/>
                      </a:lnTo>
                      <a:lnTo>
                        <a:pt x="92" y="60"/>
                      </a:lnTo>
                      <a:lnTo>
                        <a:pt x="53" y="39"/>
                      </a:lnTo>
                      <a:lnTo>
                        <a:pt x="0" y="1"/>
                      </a:lnTo>
                      <a:lnTo>
                        <a:pt x="280" y="4"/>
                      </a:lnTo>
                      <a:close/>
                    </a:path>
                  </a:pathLst>
                </a:custGeom>
                <a:solidFill>
                  <a:srgbClr val="BA8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0" name="Freeform 16">
                  <a:extLst>
                    <a:ext uri="{FF2B5EF4-FFF2-40B4-BE49-F238E27FC236}">
                      <a16:creationId xmlns:a16="http://schemas.microsoft.com/office/drawing/2014/main" id="{85CDF2FC-1077-4EB1-80B8-757F4FC17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772"/>
                  <a:ext cx="219" cy="111"/>
                </a:xfrm>
                <a:custGeom>
                  <a:avLst/>
                  <a:gdLst>
                    <a:gd name="T0" fmla="*/ 3 w 438"/>
                    <a:gd name="T1" fmla="*/ 0 h 221"/>
                    <a:gd name="T2" fmla="*/ 4 w 438"/>
                    <a:gd name="T3" fmla="*/ 1 h 221"/>
                    <a:gd name="T4" fmla="*/ 5 w 438"/>
                    <a:gd name="T5" fmla="*/ 1 h 221"/>
                    <a:gd name="T6" fmla="*/ 6 w 438"/>
                    <a:gd name="T7" fmla="*/ 2 h 221"/>
                    <a:gd name="T8" fmla="*/ 7 w 438"/>
                    <a:gd name="T9" fmla="*/ 3 h 221"/>
                    <a:gd name="T10" fmla="*/ 7 w 438"/>
                    <a:gd name="T11" fmla="*/ 3 h 221"/>
                    <a:gd name="T12" fmla="*/ 5 w 438"/>
                    <a:gd name="T13" fmla="*/ 4 h 221"/>
                    <a:gd name="T14" fmla="*/ 4 w 438"/>
                    <a:gd name="T15" fmla="*/ 4 h 221"/>
                    <a:gd name="T16" fmla="*/ 3 w 438"/>
                    <a:gd name="T17" fmla="*/ 4 h 221"/>
                    <a:gd name="T18" fmla="*/ 3 w 438"/>
                    <a:gd name="T19" fmla="*/ 4 h 221"/>
                    <a:gd name="T20" fmla="*/ 0 w 438"/>
                    <a:gd name="T21" fmla="*/ 2 h 221"/>
                    <a:gd name="T22" fmla="*/ 3 w 438"/>
                    <a:gd name="T23" fmla="*/ 2 h 221"/>
                    <a:gd name="T24" fmla="*/ 3 w 438"/>
                    <a:gd name="T25" fmla="*/ 0 h 221"/>
                    <a:gd name="T26" fmla="*/ 3 w 438"/>
                    <a:gd name="T27" fmla="*/ 0 h 2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8"/>
                    <a:gd name="T43" fmla="*/ 0 h 221"/>
                    <a:gd name="T44" fmla="*/ 438 w 438"/>
                    <a:gd name="T45" fmla="*/ 221 h 2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8" h="221">
                      <a:moveTo>
                        <a:pt x="154" y="0"/>
                      </a:moveTo>
                      <a:lnTo>
                        <a:pt x="222" y="12"/>
                      </a:lnTo>
                      <a:lnTo>
                        <a:pt x="304" y="60"/>
                      </a:lnTo>
                      <a:lnTo>
                        <a:pt x="382" y="120"/>
                      </a:lnTo>
                      <a:lnTo>
                        <a:pt x="438" y="172"/>
                      </a:lnTo>
                      <a:lnTo>
                        <a:pt x="390" y="189"/>
                      </a:lnTo>
                      <a:lnTo>
                        <a:pt x="312" y="205"/>
                      </a:lnTo>
                      <a:lnTo>
                        <a:pt x="248" y="213"/>
                      </a:lnTo>
                      <a:lnTo>
                        <a:pt x="192" y="220"/>
                      </a:lnTo>
                      <a:lnTo>
                        <a:pt x="140" y="221"/>
                      </a:lnTo>
                      <a:lnTo>
                        <a:pt x="0" y="111"/>
                      </a:lnTo>
                      <a:lnTo>
                        <a:pt x="157" y="103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EB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1" name="Freeform 17">
                  <a:extLst>
                    <a:ext uri="{FF2B5EF4-FFF2-40B4-BE49-F238E27FC236}">
                      <a16:creationId xmlns:a16="http://schemas.microsoft.com/office/drawing/2014/main" id="{0A3B9BD2-2EEC-4A3F-BBFB-96E7FC552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2" y="1562"/>
                  <a:ext cx="47" cy="47"/>
                </a:xfrm>
                <a:custGeom>
                  <a:avLst/>
                  <a:gdLst>
                    <a:gd name="T0" fmla="*/ 1 w 93"/>
                    <a:gd name="T1" fmla="*/ 0 h 95"/>
                    <a:gd name="T2" fmla="*/ 2 w 93"/>
                    <a:gd name="T3" fmla="*/ 1 h 95"/>
                    <a:gd name="T4" fmla="*/ 2 w 93"/>
                    <a:gd name="T5" fmla="*/ 1 h 95"/>
                    <a:gd name="T6" fmla="*/ 2 w 93"/>
                    <a:gd name="T7" fmla="*/ 1 h 95"/>
                    <a:gd name="T8" fmla="*/ 2 w 93"/>
                    <a:gd name="T9" fmla="*/ 1 h 95"/>
                    <a:gd name="T10" fmla="*/ 0 w 93"/>
                    <a:gd name="T11" fmla="*/ 0 h 95"/>
                    <a:gd name="T12" fmla="*/ 0 w 93"/>
                    <a:gd name="T13" fmla="*/ 0 h 95"/>
                    <a:gd name="T14" fmla="*/ 1 w 93"/>
                    <a:gd name="T15" fmla="*/ 0 h 95"/>
                    <a:gd name="T16" fmla="*/ 1 w 93"/>
                    <a:gd name="T17" fmla="*/ 0 h 95"/>
                    <a:gd name="T18" fmla="*/ 1 w 93"/>
                    <a:gd name="T19" fmla="*/ 0 h 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95"/>
                    <a:gd name="T32" fmla="*/ 93 w 93"/>
                    <a:gd name="T33" fmla="*/ 95 h 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95">
                      <a:moveTo>
                        <a:pt x="25" y="0"/>
                      </a:moveTo>
                      <a:lnTo>
                        <a:pt x="92" y="68"/>
                      </a:lnTo>
                      <a:lnTo>
                        <a:pt x="93" y="85"/>
                      </a:lnTo>
                      <a:lnTo>
                        <a:pt x="77" y="95"/>
                      </a:lnTo>
                      <a:lnTo>
                        <a:pt x="67" y="91"/>
                      </a:lnTo>
                      <a:lnTo>
                        <a:pt x="0" y="31"/>
                      </a:lnTo>
                      <a:lnTo>
                        <a:pt x="0" y="9"/>
                      </a:lnTo>
                      <a:lnTo>
                        <a:pt x="13" y="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2" name="Freeform 18">
                  <a:extLst>
                    <a:ext uri="{FF2B5EF4-FFF2-40B4-BE49-F238E27FC236}">
                      <a16:creationId xmlns:a16="http://schemas.microsoft.com/office/drawing/2014/main" id="{EA926310-61E5-41CA-8661-DBECF355D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" y="1689"/>
                  <a:ext cx="303" cy="139"/>
                </a:xfrm>
                <a:custGeom>
                  <a:avLst/>
                  <a:gdLst>
                    <a:gd name="T0" fmla="*/ 9 w 607"/>
                    <a:gd name="T1" fmla="*/ 1 h 279"/>
                    <a:gd name="T2" fmla="*/ 9 w 607"/>
                    <a:gd name="T3" fmla="*/ 4 h 279"/>
                    <a:gd name="T4" fmla="*/ 3 w 607"/>
                    <a:gd name="T5" fmla="*/ 4 h 279"/>
                    <a:gd name="T6" fmla="*/ 0 w 607"/>
                    <a:gd name="T7" fmla="*/ 4 h 279"/>
                    <a:gd name="T8" fmla="*/ 0 w 607"/>
                    <a:gd name="T9" fmla="*/ 3 h 279"/>
                    <a:gd name="T10" fmla="*/ 2 w 607"/>
                    <a:gd name="T11" fmla="*/ 2 h 279"/>
                    <a:gd name="T12" fmla="*/ 3 w 607"/>
                    <a:gd name="T13" fmla="*/ 1 h 279"/>
                    <a:gd name="T14" fmla="*/ 5 w 607"/>
                    <a:gd name="T15" fmla="*/ 1 h 279"/>
                    <a:gd name="T16" fmla="*/ 4 w 607"/>
                    <a:gd name="T17" fmla="*/ 0 h 279"/>
                    <a:gd name="T18" fmla="*/ 8 w 607"/>
                    <a:gd name="T19" fmla="*/ 0 h 279"/>
                    <a:gd name="T20" fmla="*/ 9 w 607"/>
                    <a:gd name="T21" fmla="*/ 1 h 279"/>
                    <a:gd name="T22" fmla="*/ 9 w 607"/>
                    <a:gd name="T23" fmla="*/ 1 h 27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7"/>
                    <a:gd name="T37" fmla="*/ 0 h 279"/>
                    <a:gd name="T38" fmla="*/ 607 w 607"/>
                    <a:gd name="T39" fmla="*/ 279 h 27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7" h="279">
                      <a:moveTo>
                        <a:pt x="596" y="75"/>
                      </a:moveTo>
                      <a:lnTo>
                        <a:pt x="607" y="279"/>
                      </a:lnTo>
                      <a:lnTo>
                        <a:pt x="239" y="275"/>
                      </a:lnTo>
                      <a:lnTo>
                        <a:pt x="0" y="275"/>
                      </a:lnTo>
                      <a:lnTo>
                        <a:pt x="40" y="215"/>
                      </a:lnTo>
                      <a:lnTo>
                        <a:pt x="145" y="146"/>
                      </a:lnTo>
                      <a:lnTo>
                        <a:pt x="244" y="115"/>
                      </a:lnTo>
                      <a:lnTo>
                        <a:pt x="351" y="95"/>
                      </a:lnTo>
                      <a:lnTo>
                        <a:pt x="303" y="0"/>
                      </a:lnTo>
                      <a:lnTo>
                        <a:pt x="525" y="6"/>
                      </a:lnTo>
                      <a:lnTo>
                        <a:pt x="596" y="75"/>
                      </a:lnTo>
                      <a:close/>
                    </a:path>
                  </a:pathLst>
                </a:custGeom>
                <a:solidFill>
                  <a:srgbClr val="8A8A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3" name="Freeform 19">
                  <a:extLst>
                    <a:ext uri="{FF2B5EF4-FFF2-40B4-BE49-F238E27FC236}">
                      <a16:creationId xmlns:a16="http://schemas.microsoft.com/office/drawing/2014/main" id="{FCE634D8-DB9E-4565-AA56-9518B8AEC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4" y="1641"/>
                  <a:ext cx="75" cy="50"/>
                </a:xfrm>
                <a:custGeom>
                  <a:avLst/>
                  <a:gdLst>
                    <a:gd name="T0" fmla="*/ 3 w 149"/>
                    <a:gd name="T1" fmla="*/ 0 h 102"/>
                    <a:gd name="T2" fmla="*/ 1 w 149"/>
                    <a:gd name="T3" fmla="*/ 1 h 102"/>
                    <a:gd name="T4" fmla="*/ 0 w 149"/>
                    <a:gd name="T5" fmla="*/ 1 h 102"/>
                    <a:gd name="T6" fmla="*/ 1 w 149"/>
                    <a:gd name="T7" fmla="*/ 0 h 102"/>
                    <a:gd name="T8" fmla="*/ 3 w 149"/>
                    <a:gd name="T9" fmla="*/ 0 h 102"/>
                    <a:gd name="T10" fmla="*/ 3 w 149"/>
                    <a:gd name="T11" fmla="*/ 0 h 1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9"/>
                    <a:gd name="T19" fmla="*/ 0 h 102"/>
                    <a:gd name="T20" fmla="*/ 149 w 149"/>
                    <a:gd name="T21" fmla="*/ 102 h 1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9" h="102">
                      <a:moveTo>
                        <a:pt x="149" y="0"/>
                      </a:moveTo>
                      <a:lnTo>
                        <a:pt x="59" y="96"/>
                      </a:lnTo>
                      <a:lnTo>
                        <a:pt x="0" y="102"/>
                      </a:lnTo>
                      <a:lnTo>
                        <a:pt x="7" y="0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4" name="Freeform 20">
                  <a:extLst>
                    <a:ext uri="{FF2B5EF4-FFF2-40B4-BE49-F238E27FC236}">
                      <a16:creationId xmlns:a16="http://schemas.microsoft.com/office/drawing/2014/main" id="{1703E5AD-3A45-4434-B8AA-2E26E856E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9" y="1639"/>
                  <a:ext cx="117" cy="54"/>
                </a:xfrm>
                <a:custGeom>
                  <a:avLst/>
                  <a:gdLst>
                    <a:gd name="T0" fmla="*/ 2 w 233"/>
                    <a:gd name="T1" fmla="*/ 0 h 108"/>
                    <a:gd name="T2" fmla="*/ 0 w 233"/>
                    <a:gd name="T3" fmla="*/ 2 h 108"/>
                    <a:gd name="T4" fmla="*/ 4 w 233"/>
                    <a:gd name="T5" fmla="*/ 2 h 108"/>
                    <a:gd name="T6" fmla="*/ 3 w 233"/>
                    <a:gd name="T7" fmla="*/ 1 h 108"/>
                    <a:gd name="T8" fmla="*/ 2 w 233"/>
                    <a:gd name="T9" fmla="*/ 0 h 108"/>
                    <a:gd name="T10" fmla="*/ 2 w 233"/>
                    <a:gd name="T11" fmla="*/ 0 h 1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3"/>
                    <a:gd name="T19" fmla="*/ 0 h 108"/>
                    <a:gd name="T20" fmla="*/ 233 w 233"/>
                    <a:gd name="T21" fmla="*/ 108 h 1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3" h="108">
                      <a:moveTo>
                        <a:pt x="90" y="0"/>
                      </a:moveTo>
                      <a:lnTo>
                        <a:pt x="0" y="104"/>
                      </a:lnTo>
                      <a:lnTo>
                        <a:pt x="233" y="108"/>
                      </a:lnTo>
                      <a:lnTo>
                        <a:pt x="169" y="6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5" name="Freeform 21">
                  <a:extLst>
                    <a:ext uri="{FF2B5EF4-FFF2-40B4-BE49-F238E27FC236}">
                      <a16:creationId xmlns:a16="http://schemas.microsoft.com/office/drawing/2014/main" id="{D55E4757-9FC1-4863-A761-F0F9EC93E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2" y="1639"/>
                  <a:ext cx="113" cy="58"/>
                </a:xfrm>
                <a:custGeom>
                  <a:avLst/>
                  <a:gdLst>
                    <a:gd name="T0" fmla="*/ 4 w 226"/>
                    <a:gd name="T1" fmla="*/ 1 h 116"/>
                    <a:gd name="T2" fmla="*/ 3 w 226"/>
                    <a:gd name="T3" fmla="*/ 2 h 116"/>
                    <a:gd name="T4" fmla="*/ 2 w 226"/>
                    <a:gd name="T5" fmla="*/ 2 h 116"/>
                    <a:gd name="T6" fmla="*/ 0 w 226"/>
                    <a:gd name="T7" fmla="*/ 0 h 116"/>
                    <a:gd name="T8" fmla="*/ 4 w 226"/>
                    <a:gd name="T9" fmla="*/ 1 h 116"/>
                    <a:gd name="T10" fmla="*/ 4 w 226"/>
                    <a:gd name="T11" fmla="*/ 1 h 1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6"/>
                    <a:gd name="T19" fmla="*/ 0 h 116"/>
                    <a:gd name="T20" fmla="*/ 226 w 226"/>
                    <a:gd name="T21" fmla="*/ 116 h 1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6" h="116">
                      <a:moveTo>
                        <a:pt x="226" y="9"/>
                      </a:moveTo>
                      <a:lnTo>
                        <a:pt x="132" y="116"/>
                      </a:lnTo>
                      <a:lnTo>
                        <a:pt x="81" y="101"/>
                      </a:lnTo>
                      <a:lnTo>
                        <a:pt x="0" y="0"/>
                      </a:lnTo>
                      <a:lnTo>
                        <a:pt x="226" y="9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6" name="Freeform 22">
                  <a:extLst>
                    <a:ext uri="{FF2B5EF4-FFF2-40B4-BE49-F238E27FC236}">
                      <a16:creationId xmlns:a16="http://schemas.microsoft.com/office/drawing/2014/main" id="{8E004687-4ABB-420C-B985-81FA5F514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7" y="1644"/>
                  <a:ext cx="129" cy="56"/>
                </a:xfrm>
                <a:custGeom>
                  <a:avLst/>
                  <a:gdLst>
                    <a:gd name="T0" fmla="*/ 1 w 260"/>
                    <a:gd name="T1" fmla="*/ 0 h 112"/>
                    <a:gd name="T2" fmla="*/ 0 w 260"/>
                    <a:gd name="T3" fmla="*/ 2 h 112"/>
                    <a:gd name="T4" fmla="*/ 3 w 260"/>
                    <a:gd name="T5" fmla="*/ 2 h 112"/>
                    <a:gd name="T6" fmla="*/ 3 w 260"/>
                    <a:gd name="T7" fmla="*/ 1 h 112"/>
                    <a:gd name="T8" fmla="*/ 4 w 260"/>
                    <a:gd name="T9" fmla="*/ 1 h 112"/>
                    <a:gd name="T10" fmla="*/ 1 w 260"/>
                    <a:gd name="T11" fmla="*/ 0 h 112"/>
                    <a:gd name="T12" fmla="*/ 1 w 260"/>
                    <a:gd name="T13" fmla="*/ 0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0"/>
                    <a:gd name="T22" fmla="*/ 0 h 112"/>
                    <a:gd name="T23" fmla="*/ 260 w 260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0" h="112">
                      <a:moveTo>
                        <a:pt x="93" y="0"/>
                      </a:moveTo>
                      <a:lnTo>
                        <a:pt x="0" y="105"/>
                      </a:lnTo>
                      <a:lnTo>
                        <a:pt x="240" y="112"/>
                      </a:lnTo>
                      <a:lnTo>
                        <a:pt x="239" y="43"/>
                      </a:lnTo>
                      <a:lnTo>
                        <a:pt x="260" y="8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7" name="Freeform 23">
                  <a:extLst>
                    <a:ext uri="{FF2B5EF4-FFF2-40B4-BE49-F238E27FC236}">
                      <a16:creationId xmlns:a16="http://schemas.microsoft.com/office/drawing/2014/main" id="{A4A3A938-D9E0-44D3-86CD-A22659000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7" y="1504"/>
                  <a:ext cx="86" cy="87"/>
                </a:xfrm>
                <a:custGeom>
                  <a:avLst/>
                  <a:gdLst>
                    <a:gd name="T0" fmla="*/ 1 w 172"/>
                    <a:gd name="T1" fmla="*/ 0 h 173"/>
                    <a:gd name="T2" fmla="*/ 0 w 172"/>
                    <a:gd name="T3" fmla="*/ 2 h 173"/>
                    <a:gd name="T4" fmla="*/ 1 w 172"/>
                    <a:gd name="T5" fmla="*/ 3 h 173"/>
                    <a:gd name="T6" fmla="*/ 3 w 172"/>
                    <a:gd name="T7" fmla="*/ 2 h 173"/>
                    <a:gd name="T8" fmla="*/ 1 w 172"/>
                    <a:gd name="T9" fmla="*/ 0 h 173"/>
                    <a:gd name="T10" fmla="*/ 1 w 172"/>
                    <a:gd name="T11" fmla="*/ 0 h 1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2"/>
                    <a:gd name="T19" fmla="*/ 0 h 173"/>
                    <a:gd name="T20" fmla="*/ 172 w 172"/>
                    <a:gd name="T21" fmla="*/ 173 h 1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2" h="173">
                      <a:moveTo>
                        <a:pt x="35" y="0"/>
                      </a:moveTo>
                      <a:lnTo>
                        <a:pt x="0" y="127"/>
                      </a:lnTo>
                      <a:lnTo>
                        <a:pt x="62" y="173"/>
                      </a:lnTo>
                      <a:lnTo>
                        <a:pt x="172" y="12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8" name="Freeform 24">
                  <a:extLst>
                    <a:ext uri="{FF2B5EF4-FFF2-40B4-BE49-F238E27FC236}">
                      <a16:creationId xmlns:a16="http://schemas.microsoft.com/office/drawing/2014/main" id="{698A5E58-9926-4692-B1CD-DF21DB31B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312"/>
                  <a:ext cx="87" cy="81"/>
                </a:xfrm>
                <a:custGeom>
                  <a:avLst/>
                  <a:gdLst>
                    <a:gd name="T0" fmla="*/ 0 w 175"/>
                    <a:gd name="T1" fmla="*/ 0 h 161"/>
                    <a:gd name="T2" fmla="*/ 0 w 175"/>
                    <a:gd name="T3" fmla="*/ 2 h 161"/>
                    <a:gd name="T4" fmla="*/ 0 w 175"/>
                    <a:gd name="T5" fmla="*/ 2 h 161"/>
                    <a:gd name="T6" fmla="*/ 1 w 175"/>
                    <a:gd name="T7" fmla="*/ 3 h 161"/>
                    <a:gd name="T8" fmla="*/ 2 w 175"/>
                    <a:gd name="T9" fmla="*/ 2 h 161"/>
                    <a:gd name="T10" fmla="*/ 2 w 175"/>
                    <a:gd name="T11" fmla="*/ 1 h 161"/>
                    <a:gd name="T12" fmla="*/ 1 w 175"/>
                    <a:gd name="T13" fmla="*/ 1 h 161"/>
                    <a:gd name="T14" fmla="*/ 0 w 175"/>
                    <a:gd name="T15" fmla="*/ 0 h 161"/>
                    <a:gd name="T16" fmla="*/ 0 w 175"/>
                    <a:gd name="T17" fmla="*/ 0 h 16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5"/>
                    <a:gd name="T28" fmla="*/ 0 h 161"/>
                    <a:gd name="T29" fmla="*/ 175 w 175"/>
                    <a:gd name="T30" fmla="*/ 161 h 16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5" h="161">
                      <a:moveTo>
                        <a:pt x="62" y="0"/>
                      </a:moveTo>
                      <a:lnTo>
                        <a:pt x="0" y="84"/>
                      </a:lnTo>
                      <a:lnTo>
                        <a:pt x="58" y="115"/>
                      </a:lnTo>
                      <a:lnTo>
                        <a:pt x="107" y="161"/>
                      </a:lnTo>
                      <a:lnTo>
                        <a:pt x="175" y="91"/>
                      </a:lnTo>
                      <a:lnTo>
                        <a:pt x="148" y="55"/>
                      </a:lnTo>
                      <a:lnTo>
                        <a:pt x="96" y="12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9" name="Freeform 25">
                  <a:extLst>
                    <a:ext uri="{FF2B5EF4-FFF2-40B4-BE49-F238E27FC236}">
                      <a16:creationId xmlns:a16="http://schemas.microsoft.com/office/drawing/2014/main" id="{F733E6FA-A87E-4D68-A404-3CBBD654B0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1" y="1287"/>
                  <a:ext cx="79" cy="76"/>
                </a:xfrm>
                <a:custGeom>
                  <a:avLst/>
                  <a:gdLst>
                    <a:gd name="T0" fmla="*/ 1 w 158"/>
                    <a:gd name="T1" fmla="*/ 1 h 152"/>
                    <a:gd name="T2" fmla="*/ 0 w 158"/>
                    <a:gd name="T3" fmla="*/ 1 h 152"/>
                    <a:gd name="T4" fmla="*/ 1 w 158"/>
                    <a:gd name="T5" fmla="*/ 1 h 152"/>
                    <a:gd name="T6" fmla="*/ 2 w 158"/>
                    <a:gd name="T7" fmla="*/ 2 h 152"/>
                    <a:gd name="T8" fmla="*/ 2 w 158"/>
                    <a:gd name="T9" fmla="*/ 3 h 152"/>
                    <a:gd name="T10" fmla="*/ 3 w 158"/>
                    <a:gd name="T11" fmla="*/ 3 h 152"/>
                    <a:gd name="T12" fmla="*/ 3 w 158"/>
                    <a:gd name="T13" fmla="*/ 2 h 152"/>
                    <a:gd name="T14" fmla="*/ 3 w 158"/>
                    <a:gd name="T15" fmla="*/ 2 h 152"/>
                    <a:gd name="T16" fmla="*/ 2 w 158"/>
                    <a:gd name="T17" fmla="*/ 1 h 152"/>
                    <a:gd name="T18" fmla="*/ 1 w 158"/>
                    <a:gd name="T19" fmla="*/ 0 h 152"/>
                    <a:gd name="T20" fmla="*/ 1 w 158"/>
                    <a:gd name="T21" fmla="*/ 1 h 152"/>
                    <a:gd name="T22" fmla="*/ 1 w 158"/>
                    <a:gd name="T23" fmla="*/ 1 h 1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8"/>
                    <a:gd name="T37" fmla="*/ 0 h 152"/>
                    <a:gd name="T38" fmla="*/ 158 w 158"/>
                    <a:gd name="T39" fmla="*/ 152 h 15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8" h="152">
                      <a:moveTo>
                        <a:pt x="10" y="4"/>
                      </a:moveTo>
                      <a:lnTo>
                        <a:pt x="0" y="26"/>
                      </a:lnTo>
                      <a:lnTo>
                        <a:pt x="7" y="54"/>
                      </a:lnTo>
                      <a:lnTo>
                        <a:pt x="80" y="105"/>
                      </a:lnTo>
                      <a:lnTo>
                        <a:pt x="126" y="152"/>
                      </a:lnTo>
                      <a:lnTo>
                        <a:pt x="151" y="144"/>
                      </a:lnTo>
                      <a:lnTo>
                        <a:pt x="158" y="117"/>
                      </a:lnTo>
                      <a:lnTo>
                        <a:pt x="140" y="69"/>
                      </a:lnTo>
                      <a:lnTo>
                        <a:pt x="66" y="16"/>
                      </a:lnTo>
                      <a:lnTo>
                        <a:pt x="30" y="0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0" name="Freeform 26">
                  <a:extLst>
                    <a:ext uri="{FF2B5EF4-FFF2-40B4-BE49-F238E27FC236}">
                      <a16:creationId xmlns:a16="http://schemas.microsoft.com/office/drawing/2014/main" id="{5BCB8139-2A32-4072-A9B5-D2D9DE432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9" y="1488"/>
                  <a:ext cx="92" cy="86"/>
                </a:xfrm>
                <a:custGeom>
                  <a:avLst/>
                  <a:gdLst>
                    <a:gd name="T0" fmla="*/ 1 w 183"/>
                    <a:gd name="T1" fmla="*/ 1 h 172"/>
                    <a:gd name="T2" fmla="*/ 3 w 183"/>
                    <a:gd name="T3" fmla="*/ 2 h 172"/>
                    <a:gd name="T4" fmla="*/ 3 w 183"/>
                    <a:gd name="T5" fmla="*/ 3 h 172"/>
                    <a:gd name="T6" fmla="*/ 3 w 183"/>
                    <a:gd name="T7" fmla="*/ 3 h 172"/>
                    <a:gd name="T8" fmla="*/ 3 w 183"/>
                    <a:gd name="T9" fmla="*/ 3 h 172"/>
                    <a:gd name="T10" fmla="*/ 0 w 183"/>
                    <a:gd name="T11" fmla="*/ 1 h 172"/>
                    <a:gd name="T12" fmla="*/ 1 w 183"/>
                    <a:gd name="T13" fmla="*/ 1 h 172"/>
                    <a:gd name="T14" fmla="*/ 1 w 183"/>
                    <a:gd name="T15" fmla="*/ 0 h 172"/>
                    <a:gd name="T16" fmla="*/ 1 w 183"/>
                    <a:gd name="T17" fmla="*/ 1 h 172"/>
                    <a:gd name="T18" fmla="*/ 1 w 183"/>
                    <a:gd name="T19" fmla="*/ 1 h 1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3"/>
                    <a:gd name="T31" fmla="*/ 0 h 172"/>
                    <a:gd name="T32" fmla="*/ 183 w 183"/>
                    <a:gd name="T33" fmla="*/ 172 h 1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3" h="172">
                      <a:moveTo>
                        <a:pt x="21" y="1"/>
                      </a:moveTo>
                      <a:lnTo>
                        <a:pt x="173" y="117"/>
                      </a:lnTo>
                      <a:lnTo>
                        <a:pt x="183" y="155"/>
                      </a:lnTo>
                      <a:lnTo>
                        <a:pt x="178" y="172"/>
                      </a:lnTo>
                      <a:lnTo>
                        <a:pt x="151" y="168"/>
                      </a:lnTo>
                      <a:lnTo>
                        <a:pt x="0" y="21"/>
                      </a:lnTo>
                      <a:lnTo>
                        <a:pt x="1" y="3"/>
                      </a:lnTo>
                      <a:lnTo>
                        <a:pt x="16" y="0"/>
                      </a:lnTo>
                      <a:lnTo>
                        <a:pt x="21" y="1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1" name="Freeform 27">
                  <a:extLst>
                    <a:ext uri="{FF2B5EF4-FFF2-40B4-BE49-F238E27FC236}">
                      <a16:creationId xmlns:a16="http://schemas.microsoft.com/office/drawing/2014/main" id="{F680A4D1-A9AA-4299-9E39-9AA973B21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9" y="1345"/>
                  <a:ext cx="203" cy="210"/>
                </a:xfrm>
                <a:custGeom>
                  <a:avLst/>
                  <a:gdLst>
                    <a:gd name="T0" fmla="*/ 3 w 407"/>
                    <a:gd name="T1" fmla="*/ 0 h 418"/>
                    <a:gd name="T2" fmla="*/ 4 w 407"/>
                    <a:gd name="T3" fmla="*/ 1 h 418"/>
                    <a:gd name="T4" fmla="*/ 5 w 407"/>
                    <a:gd name="T5" fmla="*/ 2 h 418"/>
                    <a:gd name="T6" fmla="*/ 6 w 407"/>
                    <a:gd name="T7" fmla="*/ 2 h 418"/>
                    <a:gd name="T8" fmla="*/ 2 w 407"/>
                    <a:gd name="T9" fmla="*/ 7 h 418"/>
                    <a:gd name="T10" fmla="*/ 0 w 407"/>
                    <a:gd name="T11" fmla="*/ 5 h 418"/>
                    <a:gd name="T12" fmla="*/ 2 w 407"/>
                    <a:gd name="T13" fmla="*/ 2 h 418"/>
                    <a:gd name="T14" fmla="*/ 3 w 407"/>
                    <a:gd name="T15" fmla="*/ 0 h 418"/>
                    <a:gd name="T16" fmla="*/ 3 w 407"/>
                    <a:gd name="T17" fmla="*/ 0 h 4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7"/>
                    <a:gd name="T28" fmla="*/ 0 h 418"/>
                    <a:gd name="T29" fmla="*/ 407 w 407"/>
                    <a:gd name="T30" fmla="*/ 418 h 4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7" h="418">
                      <a:moveTo>
                        <a:pt x="247" y="0"/>
                      </a:moveTo>
                      <a:lnTo>
                        <a:pt x="319" y="26"/>
                      </a:lnTo>
                      <a:lnTo>
                        <a:pt x="368" y="70"/>
                      </a:lnTo>
                      <a:lnTo>
                        <a:pt x="407" y="121"/>
                      </a:lnTo>
                      <a:lnTo>
                        <a:pt x="139" y="418"/>
                      </a:lnTo>
                      <a:lnTo>
                        <a:pt x="0" y="285"/>
                      </a:lnTo>
                      <a:lnTo>
                        <a:pt x="175" y="69"/>
                      </a:lnTo>
                      <a:lnTo>
                        <a:pt x="247" y="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2" name="Freeform 28">
                  <a:extLst>
                    <a:ext uri="{FF2B5EF4-FFF2-40B4-BE49-F238E27FC236}">
                      <a16:creationId xmlns:a16="http://schemas.microsoft.com/office/drawing/2014/main" id="{BF589DB6-BC20-4723-9600-CF0BF6DF9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9" y="1631"/>
                  <a:ext cx="105" cy="105"/>
                </a:xfrm>
                <a:custGeom>
                  <a:avLst/>
                  <a:gdLst>
                    <a:gd name="T0" fmla="*/ 1 w 211"/>
                    <a:gd name="T1" fmla="*/ 3 h 211"/>
                    <a:gd name="T2" fmla="*/ 1 w 211"/>
                    <a:gd name="T3" fmla="*/ 3 h 211"/>
                    <a:gd name="T4" fmla="*/ 2 w 211"/>
                    <a:gd name="T5" fmla="*/ 3 h 211"/>
                    <a:gd name="T6" fmla="*/ 2 w 211"/>
                    <a:gd name="T7" fmla="*/ 3 h 211"/>
                    <a:gd name="T8" fmla="*/ 2 w 211"/>
                    <a:gd name="T9" fmla="*/ 3 h 211"/>
                    <a:gd name="T10" fmla="*/ 2 w 211"/>
                    <a:gd name="T11" fmla="*/ 2 h 211"/>
                    <a:gd name="T12" fmla="*/ 2 w 211"/>
                    <a:gd name="T13" fmla="*/ 2 h 211"/>
                    <a:gd name="T14" fmla="*/ 3 w 211"/>
                    <a:gd name="T15" fmla="*/ 2 h 211"/>
                    <a:gd name="T16" fmla="*/ 3 w 211"/>
                    <a:gd name="T17" fmla="*/ 2 h 211"/>
                    <a:gd name="T18" fmla="*/ 3 w 211"/>
                    <a:gd name="T19" fmla="*/ 2 h 211"/>
                    <a:gd name="T20" fmla="*/ 3 w 211"/>
                    <a:gd name="T21" fmla="*/ 1 h 211"/>
                    <a:gd name="T22" fmla="*/ 3 w 211"/>
                    <a:gd name="T23" fmla="*/ 1 h 211"/>
                    <a:gd name="T24" fmla="*/ 3 w 211"/>
                    <a:gd name="T25" fmla="*/ 1 h 211"/>
                    <a:gd name="T26" fmla="*/ 3 w 211"/>
                    <a:gd name="T27" fmla="*/ 1 h 211"/>
                    <a:gd name="T28" fmla="*/ 3 w 211"/>
                    <a:gd name="T29" fmla="*/ 1 h 211"/>
                    <a:gd name="T30" fmla="*/ 3 w 211"/>
                    <a:gd name="T31" fmla="*/ 1 h 211"/>
                    <a:gd name="T32" fmla="*/ 3 w 211"/>
                    <a:gd name="T33" fmla="*/ 0 h 211"/>
                    <a:gd name="T34" fmla="*/ 2 w 211"/>
                    <a:gd name="T35" fmla="*/ 0 h 211"/>
                    <a:gd name="T36" fmla="*/ 2 w 211"/>
                    <a:gd name="T37" fmla="*/ 0 h 211"/>
                    <a:gd name="T38" fmla="*/ 2 w 211"/>
                    <a:gd name="T39" fmla="*/ 0 h 211"/>
                    <a:gd name="T40" fmla="*/ 2 w 211"/>
                    <a:gd name="T41" fmla="*/ 0 h 211"/>
                    <a:gd name="T42" fmla="*/ 2 w 211"/>
                    <a:gd name="T43" fmla="*/ 0 h 211"/>
                    <a:gd name="T44" fmla="*/ 1 w 211"/>
                    <a:gd name="T45" fmla="*/ 0 h 211"/>
                    <a:gd name="T46" fmla="*/ 1 w 211"/>
                    <a:gd name="T47" fmla="*/ 0 h 211"/>
                    <a:gd name="T48" fmla="*/ 1 w 211"/>
                    <a:gd name="T49" fmla="*/ 0 h 211"/>
                    <a:gd name="T50" fmla="*/ 1 w 211"/>
                    <a:gd name="T51" fmla="*/ 0 h 211"/>
                    <a:gd name="T52" fmla="*/ 1 w 211"/>
                    <a:gd name="T53" fmla="*/ 0 h 211"/>
                    <a:gd name="T54" fmla="*/ 1 w 211"/>
                    <a:gd name="T55" fmla="*/ 0 h 211"/>
                    <a:gd name="T56" fmla="*/ 0 w 211"/>
                    <a:gd name="T57" fmla="*/ 0 h 211"/>
                    <a:gd name="T58" fmla="*/ 0 w 211"/>
                    <a:gd name="T59" fmla="*/ 0 h 211"/>
                    <a:gd name="T60" fmla="*/ 0 w 211"/>
                    <a:gd name="T61" fmla="*/ 0 h 211"/>
                    <a:gd name="T62" fmla="*/ 0 w 211"/>
                    <a:gd name="T63" fmla="*/ 0 h 211"/>
                    <a:gd name="T64" fmla="*/ 0 w 211"/>
                    <a:gd name="T65" fmla="*/ 0 h 211"/>
                    <a:gd name="T66" fmla="*/ 0 w 211"/>
                    <a:gd name="T67" fmla="*/ 0 h 211"/>
                    <a:gd name="T68" fmla="*/ 0 w 211"/>
                    <a:gd name="T69" fmla="*/ 1 h 211"/>
                    <a:gd name="T70" fmla="*/ 0 w 211"/>
                    <a:gd name="T71" fmla="*/ 1 h 211"/>
                    <a:gd name="T72" fmla="*/ 0 w 211"/>
                    <a:gd name="T73" fmla="*/ 1 h 211"/>
                    <a:gd name="T74" fmla="*/ 0 w 211"/>
                    <a:gd name="T75" fmla="*/ 1 h 211"/>
                    <a:gd name="T76" fmla="*/ 0 w 211"/>
                    <a:gd name="T77" fmla="*/ 1 h 211"/>
                    <a:gd name="T78" fmla="*/ 0 w 211"/>
                    <a:gd name="T79" fmla="*/ 1 h 211"/>
                    <a:gd name="T80" fmla="*/ 0 w 211"/>
                    <a:gd name="T81" fmla="*/ 2 h 211"/>
                    <a:gd name="T82" fmla="*/ 0 w 211"/>
                    <a:gd name="T83" fmla="*/ 2 h 211"/>
                    <a:gd name="T84" fmla="*/ 0 w 211"/>
                    <a:gd name="T85" fmla="*/ 2 h 211"/>
                    <a:gd name="T86" fmla="*/ 0 w 211"/>
                    <a:gd name="T87" fmla="*/ 2 h 211"/>
                    <a:gd name="T88" fmla="*/ 0 w 211"/>
                    <a:gd name="T89" fmla="*/ 2 h 211"/>
                    <a:gd name="T90" fmla="*/ 0 w 211"/>
                    <a:gd name="T91" fmla="*/ 3 h 211"/>
                    <a:gd name="T92" fmla="*/ 0 w 211"/>
                    <a:gd name="T93" fmla="*/ 3 h 211"/>
                    <a:gd name="T94" fmla="*/ 1 w 211"/>
                    <a:gd name="T95" fmla="*/ 3 h 211"/>
                    <a:gd name="T96" fmla="*/ 1 w 211"/>
                    <a:gd name="T97" fmla="*/ 3 h 211"/>
                    <a:gd name="T98" fmla="*/ 1 w 211"/>
                    <a:gd name="T99" fmla="*/ 3 h 211"/>
                    <a:gd name="T100" fmla="*/ 1 w 211"/>
                    <a:gd name="T101" fmla="*/ 3 h 21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11"/>
                    <a:gd name="T154" fmla="*/ 0 h 211"/>
                    <a:gd name="T155" fmla="*/ 211 w 211"/>
                    <a:gd name="T156" fmla="*/ 211 h 21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11" h="211">
                      <a:moveTo>
                        <a:pt x="104" y="211"/>
                      </a:moveTo>
                      <a:lnTo>
                        <a:pt x="109" y="210"/>
                      </a:lnTo>
                      <a:lnTo>
                        <a:pt x="115" y="210"/>
                      </a:lnTo>
                      <a:lnTo>
                        <a:pt x="117" y="210"/>
                      </a:lnTo>
                      <a:lnTo>
                        <a:pt x="120" y="208"/>
                      </a:lnTo>
                      <a:lnTo>
                        <a:pt x="123" y="208"/>
                      </a:lnTo>
                      <a:lnTo>
                        <a:pt x="125" y="208"/>
                      </a:lnTo>
                      <a:lnTo>
                        <a:pt x="131" y="207"/>
                      </a:lnTo>
                      <a:lnTo>
                        <a:pt x="135" y="206"/>
                      </a:lnTo>
                      <a:lnTo>
                        <a:pt x="140" y="204"/>
                      </a:lnTo>
                      <a:lnTo>
                        <a:pt x="145" y="202"/>
                      </a:lnTo>
                      <a:lnTo>
                        <a:pt x="149" y="200"/>
                      </a:lnTo>
                      <a:lnTo>
                        <a:pt x="153" y="198"/>
                      </a:lnTo>
                      <a:lnTo>
                        <a:pt x="159" y="195"/>
                      </a:lnTo>
                      <a:lnTo>
                        <a:pt x="163" y="192"/>
                      </a:lnTo>
                      <a:lnTo>
                        <a:pt x="167" y="190"/>
                      </a:lnTo>
                      <a:lnTo>
                        <a:pt x="172" y="186"/>
                      </a:lnTo>
                      <a:lnTo>
                        <a:pt x="176" y="183"/>
                      </a:lnTo>
                      <a:lnTo>
                        <a:pt x="179" y="180"/>
                      </a:lnTo>
                      <a:lnTo>
                        <a:pt x="183" y="176"/>
                      </a:lnTo>
                      <a:lnTo>
                        <a:pt x="185" y="172"/>
                      </a:lnTo>
                      <a:lnTo>
                        <a:pt x="189" y="168"/>
                      </a:lnTo>
                      <a:lnTo>
                        <a:pt x="192" y="164"/>
                      </a:lnTo>
                      <a:lnTo>
                        <a:pt x="195" y="159"/>
                      </a:lnTo>
                      <a:lnTo>
                        <a:pt x="197" y="155"/>
                      </a:lnTo>
                      <a:lnTo>
                        <a:pt x="200" y="151"/>
                      </a:lnTo>
                      <a:lnTo>
                        <a:pt x="203" y="147"/>
                      </a:lnTo>
                      <a:lnTo>
                        <a:pt x="204" y="142"/>
                      </a:lnTo>
                      <a:lnTo>
                        <a:pt x="205" y="136"/>
                      </a:lnTo>
                      <a:lnTo>
                        <a:pt x="207" y="132"/>
                      </a:lnTo>
                      <a:lnTo>
                        <a:pt x="208" y="127"/>
                      </a:lnTo>
                      <a:lnTo>
                        <a:pt x="208" y="124"/>
                      </a:lnTo>
                      <a:lnTo>
                        <a:pt x="209" y="122"/>
                      </a:lnTo>
                      <a:lnTo>
                        <a:pt x="209" y="119"/>
                      </a:lnTo>
                      <a:lnTo>
                        <a:pt x="209" y="116"/>
                      </a:lnTo>
                      <a:lnTo>
                        <a:pt x="211" y="111"/>
                      </a:lnTo>
                      <a:lnTo>
                        <a:pt x="211" y="106"/>
                      </a:lnTo>
                      <a:lnTo>
                        <a:pt x="211" y="103"/>
                      </a:lnTo>
                      <a:lnTo>
                        <a:pt x="211" y="100"/>
                      </a:lnTo>
                      <a:lnTo>
                        <a:pt x="209" y="98"/>
                      </a:lnTo>
                      <a:lnTo>
                        <a:pt x="209" y="95"/>
                      </a:lnTo>
                      <a:lnTo>
                        <a:pt x="209" y="90"/>
                      </a:lnTo>
                      <a:lnTo>
                        <a:pt x="208" y="84"/>
                      </a:lnTo>
                      <a:lnTo>
                        <a:pt x="207" y="82"/>
                      </a:lnTo>
                      <a:lnTo>
                        <a:pt x="207" y="79"/>
                      </a:lnTo>
                      <a:lnTo>
                        <a:pt x="205" y="76"/>
                      </a:lnTo>
                      <a:lnTo>
                        <a:pt x="205" y="74"/>
                      </a:lnTo>
                      <a:lnTo>
                        <a:pt x="204" y="70"/>
                      </a:lnTo>
                      <a:lnTo>
                        <a:pt x="203" y="64"/>
                      </a:lnTo>
                      <a:lnTo>
                        <a:pt x="200" y="60"/>
                      </a:lnTo>
                      <a:lnTo>
                        <a:pt x="197" y="55"/>
                      </a:lnTo>
                      <a:lnTo>
                        <a:pt x="195" y="51"/>
                      </a:lnTo>
                      <a:lnTo>
                        <a:pt x="192" y="47"/>
                      </a:lnTo>
                      <a:lnTo>
                        <a:pt x="189" y="42"/>
                      </a:lnTo>
                      <a:lnTo>
                        <a:pt x="185" y="38"/>
                      </a:lnTo>
                      <a:lnTo>
                        <a:pt x="183" y="35"/>
                      </a:lnTo>
                      <a:lnTo>
                        <a:pt x="179" y="31"/>
                      </a:lnTo>
                      <a:lnTo>
                        <a:pt x="176" y="27"/>
                      </a:lnTo>
                      <a:lnTo>
                        <a:pt x="172" y="24"/>
                      </a:lnTo>
                      <a:lnTo>
                        <a:pt x="167" y="22"/>
                      </a:lnTo>
                      <a:lnTo>
                        <a:pt x="163" y="18"/>
                      </a:lnTo>
                      <a:lnTo>
                        <a:pt x="159" y="15"/>
                      </a:lnTo>
                      <a:lnTo>
                        <a:pt x="153" y="12"/>
                      </a:lnTo>
                      <a:lnTo>
                        <a:pt x="149" y="10"/>
                      </a:lnTo>
                      <a:lnTo>
                        <a:pt x="145" y="8"/>
                      </a:lnTo>
                      <a:lnTo>
                        <a:pt x="140" y="6"/>
                      </a:lnTo>
                      <a:lnTo>
                        <a:pt x="135" y="4"/>
                      </a:lnTo>
                      <a:lnTo>
                        <a:pt x="131" y="3"/>
                      </a:lnTo>
                      <a:lnTo>
                        <a:pt x="125" y="2"/>
                      </a:lnTo>
                      <a:lnTo>
                        <a:pt x="123" y="2"/>
                      </a:lnTo>
                      <a:lnTo>
                        <a:pt x="120" y="0"/>
                      </a:lnTo>
                      <a:lnTo>
                        <a:pt x="117" y="0"/>
                      </a:lnTo>
                      <a:lnTo>
                        <a:pt x="115" y="0"/>
                      </a:lnTo>
                      <a:lnTo>
                        <a:pt x="109" y="0"/>
                      </a:lnTo>
                      <a:lnTo>
                        <a:pt x="104" y="0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6" y="0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83" y="2"/>
                      </a:lnTo>
                      <a:lnTo>
                        <a:pt x="80" y="2"/>
                      </a:lnTo>
                      <a:lnTo>
                        <a:pt x="77" y="3"/>
                      </a:lnTo>
                      <a:lnTo>
                        <a:pt x="75" y="4"/>
                      </a:lnTo>
                      <a:lnTo>
                        <a:pt x="72" y="4"/>
                      </a:lnTo>
                      <a:lnTo>
                        <a:pt x="68" y="6"/>
                      </a:lnTo>
                      <a:lnTo>
                        <a:pt x="63" y="8"/>
                      </a:lnTo>
                      <a:lnTo>
                        <a:pt x="59" y="10"/>
                      </a:lnTo>
                      <a:lnTo>
                        <a:pt x="53" y="12"/>
                      </a:lnTo>
                      <a:lnTo>
                        <a:pt x="49" y="15"/>
                      </a:lnTo>
                      <a:lnTo>
                        <a:pt x="45" y="18"/>
                      </a:lnTo>
                      <a:lnTo>
                        <a:pt x="41" y="22"/>
                      </a:lnTo>
                      <a:lnTo>
                        <a:pt x="37" y="24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27" y="35"/>
                      </a:lnTo>
                      <a:lnTo>
                        <a:pt x="23" y="38"/>
                      </a:lnTo>
                      <a:lnTo>
                        <a:pt x="20" y="42"/>
                      </a:lnTo>
                      <a:lnTo>
                        <a:pt x="17" y="47"/>
                      </a:lnTo>
                      <a:lnTo>
                        <a:pt x="15" y="51"/>
                      </a:lnTo>
                      <a:lnTo>
                        <a:pt x="12" y="55"/>
                      </a:lnTo>
                      <a:lnTo>
                        <a:pt x="9" y="60"/>
                      </a:lnTo>
                      <a:lnTo>
                        <a:pt x="8" y="64"/>
                      </a:lnTo>
                      <a:lnTo>
                        <a:pt x="7" y="70"/>
                      </a:lnTo>
                      <a:lnTo>
                        <a:pt x="5" y="74"/>
                      </a:lnTo>
                      <a:lnTo>
                        <a:pt x="4" y="76"/>
                      </a:lnTo>
                      <a:lnTo>
                        <a:pt x="3" y="79"/>
                      </a:lnTo>
                      <a:lnTo>
                        <a:pt x="3" y="82"/>
                      </a:lnTo>
                      <a:lnTo>
                        <a:pt x="3" y="84"/>
                      </a:lnTo>
                      <a:lnTo>
                        <a:pt x="1" y="90"/>
                      </a:lnTo>
                      <a:lnTo>
                        <a:pt x="0" y="95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3"/>
                      </a:lnTo>
                      <a:lnTo>
                        <a:pt x="0" y="106"/>
                      </a:lnTo>
                      <a:lnTo>
                        <a:pt x="0" y="111"/>
                      </a:lnTo>
                      <a:lnTo>
                        <a:pt x="0" y="116"/>
                      </a:lnTo>
                      <a:lnTo>
                        <a:pt x="0" y="119"/>
                      </a:lnTo>
                      <a:lnTo>
                        <a:pt x="1" y="122"/>
                      </a:lnTo>
                      <a:lnTo>
                        <a:pt x="1" y="124"/>
                      </a:lnTo>
                      <a:lnTo>
                        <a:pt x="3" y="127"/>
                      </a:lnTo>
                      <a:lnTo>
                        <a:pt x="3" y="132"/>
                      </a:lnTo>
                      <a:lnTo>
                        <a:pt x="5" y="136"/>
                      </a:lnTo>
                      <a:lnTo>
                        <a:pt x="7" y="142"/>
                      </a:lnTo>
                      <a:lnTo>
                        <a:pt x="8" y="147"/>
                      </a:lnTo>
                      <a:lnTo>
                        <a:pt x="9" y="151"/>
                      </a:lnTo>
                      <a:lnTo>
                        <a:pt x="12" y="155"/>
                      </a:lnTo>
                      <a:lnTo>
                        <a:pt x="15" y="159"/>
                      </a:lnTo>
                      <a:lnTo>
                        <a:pt x="17" y="164"/>
                      </a:lnTo>
                      <a:lnTo>
                        <a:pt x="20" y="168"/>
                      </a:lnTo>
                      <a:lnTo>
                        <a:pt x="23" y="172"/>
                      </a:lnTo>
                      <a:lnTo>
                        <a:pt x="27" y="176"/>
                      </a:lnTo>
                      <a:lnTo>
                        <a:pt x="31" y="180"/>
                      </a:lnTo>
                      <a:lnTo>
                        <a:pt x="33" y="183"/>
                      </a:lnTo>
                      <a:lnTo>
                        <a:pt x="37" y="186"/>
                      </a:lnTo>
                      <a:lnTo>
                        <a:pt x="41" y="190"/>
                      </a:lnTo>
                      <a:lnTo>
                        <a:pt x="45" y="192"/>
                      </a:lnTo>
                      <a:lnTo>
                        <a:pt x="49" y="195"/>
                      </a:lnTo>
                      <a:lnTo>
                        <a:pt x="53" y="198"/>
                      </a:lnTo>
                      <a:lnTo>
                        <a:pt x="59" y="200"/>
                      </a:lnTo>
                      <a:lnTo>
                        <a:pt x="63" y="202"/>
                      </a:lnTo>
                      <a:lnTo>
                        <a:pt x="68" y="204"/>
                      </a:lnTo>
                      <a:lnTo>
                        <a:pt x="72" y="206"/>
                      </a:lnTo>
                      <a:lnTo>
                        <a:pt x="75" y="206"/>
                      </a:lnTo>
                      <a:lnTo>
                        <a:pt x="77" y="207"/>
                      </a:lnTo>
                      <a:lnTo>
                        <a:pt x="80" y="207"/>
                      </a:lnTo>
                      <a:lnTo>
                        <a:pt x="83" y="208"/>
                      </a:lnTo>
                      <a:lnTo>
                        <a:pt x="88" y="208"/>
                      </a:lnTo>
                      <a:lnTo>
                        <a:pt x="93" y="210"/>
                      </a:lnTo>
                      <a:lnTo>
                        <a:pt x="96" y="210"/>
                      </a:lnTo>
                      <a:lnTo>
                        <a:pt x="99" y="210"/>
                      </a:lnTo>
                      <a:lnTo>
                        <a:pt x="101" y="210"/>
                      </a:lnTo>
                      <a:lnTo>
                        <a:pt x="104" y="211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3" name="Freeform 29">
                  <a:extLst>
                    <a:ext uri="{FF2B5EF4-FFF2-40B4-BE49-F238E27FC236}">
                      <a16:creationId xmlns:a16="http://schemas.microsoft.com/office/drawing/2014/main" id="{9D088106-9ECD-4453-B0D0-B9B5221D64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5" y="1412"/>
                  <a:ext cx="79" cy="79"/>
                </a:xfrm>
                <a:custGeom>
                  <a:avLst/>
                  <a:gdLst>
                    <a:gd name="T0" fmla="*/ 1 w 159"/>
                    <a:gd name="T1" fmla="*/ 2 h 159"/>
                    <a:gd name="T2" fmla="*/ 1 w 159"/>
                    <a:gd name="T3" fmla="*/ 2 h 159"/>
                    <a:gd name="T4" fmla="*/ 1 w 159"/>
                    <a:gd name="T5" fmla="*/ 2 h 159"/>
                    <a:gd name="T6" fmla="*/ 1 w 159"/>
                    <a:gd name="T7" fmla="*/ 2 h 159"/>
                    <a:gd name="T8" fmla="*/ 2 w 159"/>
                    <a:gd name="T9" fmla="*/ 2 h 159"/>
                    <a:gd name="T10" fmla="*/ 2 w 159"/>
                    <a:gd name="T11" fmla="*/ 2 h 159"/>
                    <a:gd name="T12" fmla="*/ 2 w 159"/>
                    <a:gd name="T13" fmla="*/ 1 h 159"/>
                    <a:gd name="T14" fmla="*/ 2 w 159"/>
                    <a:gd name="T15" fmla="*/ 1 h 159"/>
                    <a:gd name="T16" fmla="*/ 2 w 159"/>
                    <a:gd name="T17" fmla="*/ 1 h 159"/>
                    <a:gd name="T18" fmla="*/ 2 w 159"/>
                    <a:gd name="T19" fmla="*/ 1 h 159"/>
                    <a:gd name="T20" fmla="*/ 2 w 159"/>
                    <a:gd name="T21" fmla="*/ 1 h 159"/>
                    <a:gd name="T22" fmla="*/ 2 w 159"/>
                    <a:gd name="T23" fmla="*/ 1 h 159"/>
                    <a:gd name="T24" fmla="*/ 2 w 159"/>
                    <a:gd name="T25" fmla="*/ 0 h 159"/>
                    <a:gd name="T26" fmla="*/ 2 w 159"/>
                    <a:gd name="T27" fmla="*/ 0 h 159"/>
                    <a:gd name="T28" fmla="*/ 2 w 159"/>
                    <a:gd name="T29" fmla="*/ 0 h 159"/>
                    <a:gd name="T30" fmla="*/ 2 w 159"/>
                    <a:gd name="T31" fmla="*/ 0 h 159"/>
                    <a:gd name="T32" fmla="*/ 2 w 159"/>
                    <a:gd name="T33" fmla="*/ 0 h 159"/>
                    <a:gd name="T34" fmla="*/ 1 w 159"/>
                    <a:gd name="T35" fmla="*/ 0 h 159"/>
                    <a:gd name="T36" fmla="*/ 1 w 159"/>
                    <a:gd name="T37" fmla="*/ 0 h 159"/>
                    <a:gd name="T38" fmla="*/ 1 w 159"/>
                    <a:gd name="T39" fmla="*/ 0 h 159"/>
                    <a:gd name="T40" fmla="*/ 1 w 159"/>
                    <a:gd name="T41" fmla="*/ 0 h 159"/>
                    <a:gd name="T42" fmla="*/ 1 w 159"/>
                    <a:gd name="T43" fmla="*/ 0 h 159"/>
                    <a:gd name="T44" fmla="*/ 0 w 159"/>
                    <a:gd name="T45" fmla="*/ 0 h 159"/>
                    <a:gd name="T46" fmla="*/ 0 w 159"/>
                    <a:gd name="T47" fmla="*/ 0 h 159"/>
                    <a:gd name="T48" fmla="*/ 0 w 159"/>
                    <a:gd name="T49" fmla="*/ 0 h 159"/>
                    <a:gd name="T50" fmla="*/ 0 w 159"/>
                    <a:gd name="T51" fmla="*/ 0 h 159"/>
                    <a:gd name="T52" fmla="*/ 0 w 159"/>
                    <a:gd name="T53" fmla="*/ 0 h 159"/>
                    <a:gd name="T54" fmla="*/ 0 w 159"/>
                    <a:gd name="T55" fmla="*/ 0 h 159"/>
                    <a:gd name="T56" fmla="*/ 0 w 159"/>
                    <a:gd name="T57" fmla="*/ 0 h 159"/>
                    <a:gd name="T58" fmla="*/ 0 w 159"/>
                    <a:gd name="T59" fmla="*/ 0 h 159"/>
                    <a:gd name="T60" fmla="*/ 0 w 159"/>
                    <a:gd name="T61" fmla="*/ 0 h 159"/>
                    <a:gd name="T62" fmla="*/ 0 w 159"/>
                    <a:gd name="T63" fmla="*/ 1 h 159"/>
                    <a:gd name="T64" fmla="*/ 0 w 159"/>
                    <a:gd name="T65" fmla="*/ 1 h 159"/>
                    <a:gd name="T66" fmla="*/ 0 w 159"/>
                    <a:gd name="T67" fmla="*/ 1 h 159"/>
                    <a:gd name="T68" fmla="*/ 0 w 159"/>
                    <a:gd name="T69" fmla="*/ 1 h 159"/>
                    <a:gd name="T70" fmla="*/ 0 w 159"/>
                    <a:gd name="T71" fmla="*/ 1 h 159"/>
                    <a:gd name="T72" fmla="*/ 0 w 159"/>
                    <a:gd name="T73" fmla="*/ 2 h 159"/>
                    <a:gd name="T74" fmla="*/ 0 w 159"/>
                    <a:gd name="T75" fmla="*/ 2 h 159"/>
                    <a:gd name="T76" fmla="*/ 0 w 159"/>
                    <a:gd name="T77" fmla="*/ 2 h 159"/>
                    <a:gd name="T78" fmla="*/ 0 w 159"/>
                    <a:gd name="T79" fmla="*/ 2 h 159"/>
                    <a:gd name="T80" fmla="*/ 0 w 159"/>
                    <a:gd name="T81" fmla="*/ 2 h 159"/>
                    <a:gd name="T82" fmla="*/ 1 w 159"/>
                    <a:gd name="T83" fmla="*/ 2 h 159"/>
                    <a:gd name="T84" fmla="*/ 1 w 159"/>
                    <a:gd name="T85" fmla="*/ 2 h 1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"/>
                    <a:gd name="T130" fmla="*/ 0 h 159"/>
                    <a:gd name="T131" fmla="*/ 159 w 159"/>
                    <a:gd name="T132" fmla="*/ 159 h 1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" h="159">
                      <a:moveTo>
                        <a:pt x="79" y="159"/>
                      </a:moveTo>
                      <a:lnTo>
                        <a:pt x="83" y="157"/>
                      </a:lnTo>
                      <a:lnTo>
                        <a:pt x="87" y="157"/>
                      </a:lnTo>
                      <a:lnTo>
                        <a:pt x="91" y="157"/>
                      </a:lnTo>
                      <a:lnTo>
                        <a:pt x="95" y="156"/>
                      </a:lnTo>
                      <a:lnTo>
                        <a:pt x="99" y="155"/>
                      </a:lnTo>
                      <a:lnTo>
                        <a:pt x="101" y="153"/>
                      </a:lnTo>
                      <a:lnTo>
                        <a:pt x="105" y="152"/>
                      </a:lnTo>
                      <a:lnTo>
                        <a:pt x="109" y="152"/>
                      </a:lnTo>
                      <a:lnTo>
                        <a:pt x="113" y="149"/>
                      </a:lnTo>
                      <a:lnTo>
                        <a:pt x="116" y="148"/>
                      </a:lnTo>
                      <a:lnTo>
                        <a:pt x="120" y="147"/>
                      </a:lnTo>
                      <a:lnTo>
                        <a:pt x="123" y="144"/>
                      </a:lnTo>
                      <a:lnTo>
                        <a:pt x="127" y="141"/>
                      </a:lnTo>
                      <a:lnTo>
                        <a:pt x="129" y="139"/>
                      </a:lnTo>
                      <a:lnTo>
                        <a:pt x="132" y="137"/>
                      </a:lnTo>
                      <a:lnTo>
                        <a:pt x="136" y="135"/>
                      </a:lnTo>
                      <a:lnTo>
                        <a:pt x="137" y="131"/>
                      </a:lnTo>
                      <a:lnTo>
                        <a:pt x="140" y="128"/>
                      </a:lnTo>
                      <a:lnTo>
                        <a:pt x="143" y="125"/>
                      </a:lnTo>
                      <a:lnTo>
                        <a:pt x="145" y="123"/>
                      </a:lnTo>
                      <a:lnTo>
                        <a:pt x="147" y="119"/>
                      </a:lnTo>
                      <a:lnTo>
                        <a:pt x="149" y="116"/>
                      </a:lnTo>
                      <a:lnTo>
                        <a:pt x="151" y="112"/>
                      </a:lnTo>
                      <a:lnTo>
                        <a:pt x="152" y="109"/>
                      </a:lnTo>
                      <a:lnTo>
                        <a:pt x="153" y="105"/>
                      </a:lnTo>
                      <a:lnTo>
                        <a:pt x="155" y="101"/>
                      </a:lnTo>
                      <a:lnTo>
                        <a:pt x="156" y="97"/>
                      </a:lnTo>
                      <a:lnTo>
                        <a:pt x="157" y="93"/>
                      </a:lnTo>
                      <a:lnTo>
                        <a:pt x="157" y="89"/>
                      </a:lnTo>
                      <a:lnTo>
                        <a:pt x="159" y="85"/>
                      </a:lnTo>
                      <a:lnTo>
                        <a:pt x="159" y="81"/>
                      </a:lnTo>
                      <a:lnTo>
                        <a:pt x="159" y="79"/>
                      </a:lnTo>
                      <a:lnTo>
                        <a:pt x="159" y="73"/>
                      </a:lnTo>
                      <a:lnTo>
                        <a:pt x="159" y="69"/>
                      </a:lnTo>
                      <a:lnTo>
                        <a:pt x="157" y="65"/>
                      </a:lnTo>
                      <a:lnTo>
                        <a:pt x="157" y="61"/>
                      </a:lnTo>
                      <a:lnTo>
                        <a:pt x="156" y="57"/>
                      </a:lnTo>
                      <a:lnTo>
                        <a:pt x="155" y="55"/>
                      </a:lnTo>
                      <a:lnTo>
                        <a:pt x="153" y="51"/>
                      </a:lnTo>
                      <a:lnTo>
                        <a:pt x="152" y="47"/>
                      </a:lnTo>
                      <a:lnTo>
                        <a:pt x="151" y="43"/>
                      </a:lnTo>
                      <a:lnTo>
                        <a:pt x="149" y="40"/>
                      </a:lnTo>
                      <a:lnTo>
                        <a:pt x="147" y="36"/>
                      </a:lnTo>
                      <a:lnTo>
                        <a:pt x="145" y="33"/>
                      </a:lnTo>
                      <a:lnTo>
                        <a:pt x="143" y="31"/>
                      </a:lnTo>
                      <a:lnTo>
                        <a:pt x="140" y="28"/>
                      </a:lnTo>
                      <a:lnTo>
                        <a:pt x="137" y="25"/>
                      </a:lnTo>
                      <a:lnTo>
                        <a:pt x="136" y="23"/>
                      </a:lnTo>
                      <a:lnTo>
                        <a:pt x="132" y="20"/>
                      </a:lnTo>
                      <a:lnTo>
                        <a:pt x="129" y="16"/>
                      </a:lnTo>
                      <a:lnTo>
                        <a:pt x="127" y="13"/>
                      </a:lnTo>
                      <a:lnTo>
                        <a:pt x="123" y="12"/>
                      </a:lnTo>
                      <a:lnTo>
                        <a:pt x="120" y="11"/>
                      </a:lnTo>
                      <a:lnTo>
                        <a:pt x="116" y="8"/>
                      </a:lnTo>
                      <a:lnTo>
                        <a:pt x="113" y="7"/>
                      </a:lnTo>
                      <a:lnTo>
                        <a:pt x="109" y="5"/>
                      </a:lnTo>
                      <a:lnTo>
                        <a:pt x="105" y="4"/>
                      </a:lnTo>
                      <a:lnTo>
                        <a:pt x="101" y="3"/>
                      </a:lnTo>
                      <a:lnTo>
                        <a:pt x="99" y="1"/>
                      </a:lnTo>
                      <a:lnTo>
                        <a:pt x="95" y="1"/>
                      </a:lnTo>
                      <a:lnTo>
                        <a:pt x="91" y="0"/>
                      </a:lnTo>
                      <a:lnTo>
                        <a:pt x="87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5" y="0"/>
                      </a:lnTo>
                      <a:lnTo>
                        <a:pt x="71" y="0"/>
                      </a:lnTo>
                      <a:lnTo>
                        <a:pt x="67" y="0"/>
                      </a:lnTo>
                      <a:lnTo>
                        <a:pt x="63" y="1"/>
                      </a:lnTo>
                      <a:lnTo>
                        <a:pt x="59" y="1"/>
                      </a:lnTo>
                      <a:lnTo>
                        <a:pt x="56" y="3"/>
                      </a:lnTo>
                      <a:lnTo>
                        <a:pt x="52" y="4"/>
                      </a:lnTo>
                      <a:lnTo>
                        <a:pt x="48" y="5"/>
                      </a:lnTo>
                      <a:lnTo>
                        <a:pt x="44" y="7"/>
                      </a:lnTo>
                      <a:lnTo>
                        <a:pt x="41" y="8"/>
                      </a:lnTo>
                      <a:lnTo>
                        <a:pt x="37" y="11"/>
                      </a:lnTo>
                      <a:lnTo>
                        <a:pt x="35" y="12"/>
                      </a:lnTo>
                      <a:lnTo>
                        <a:pt x="32" y="13"/>
                      </a:lnTo>
                      <a:lnTo>
                        <a:pt x="29" y="16"/>
                      </a:lnTo>
                      <a:lnTo>
                        <a:pt x="25" y="20"/>
                      </a:lnTo>
                      <a:lnTo>
                        <a:pt x="24" y="23"/>
                      </a:lnTo>
                      <a:lnTo>
                        <a:pt x="20" y="25"/>
                      </a:lnTo>
                      <a:lnTo>
                        <a:pt x="17" y="28"/>
                      </a:lnTo>
                      <a:lnTo>
                        <a:pt x="15" y="31"/>
                      </a:lnTo>
                      <a:lnTo>
                        <a:pt x="13" y="33"/>
                      </a:lnTo>
                      <a:lnTo>
                        <a:pt x="11" y="36"/>
                      </a:lnTo>
                      <a:lnTo>
                        <a:pt x="9" y="40"/>
                      </a:lnTo>
                      <a:lnTo>
                        <a:pt x="8" y="43"/>
                      </a:lnTo>
                      <a:lnTo>
                        <a:pt x="7" y="47"/>
                      </a:lnTo>
                      <a:lnTo>
                        <a:pt x="5" y="51"/>
                      </a:lnTo>
                      <a:lnTo>
                        <a:pt x="4" y="55"/>
                      </a:lnTo>
                      <a:lnTo>
                        <a:pt x="3" y="57"/>
                      </a:lnTo>
                      <a:lnTo>
                        <a:pt x="1" y="61"/>
                      </a:lnTo>
                      <a:lnTo>
                        <a:pt x="1" y="65"/>
                      </a:lnTo>
                      <a:lnTo>
                        <a:pt x="0" y="69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0" y="85"/>
                      </a:lnTo>
                      <a:lnTo>
                        <a:pt x="1" y="89"/>
                      </a:lnTo>
                      <a:lnTo>
                        <a:pt x="1" y="93"/>
                      </a:lnTo>
                      <a:lnTo>
                        <a:pt x="3" y="97"/>
                      </a:lnTo>
                      <a:lnTo>
                        <a:pt x="4" y="101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8" y="112"/>
                      </a:lnTo>
                      <a:lnTo>
                        <a:pt x="9" y="116"/>
                      </a:lnTo>
                      <a:lnTo>
                        <a:pt x="11" y="119"/>
                      </a:lnTo>
                      <a:lnTo>
                        <a:pt x="13" y="123"/>
                      </a:lnTo>
                      <a:lnTo>
                        <a:pt x="15" y="125"/>
                      </a:lnTo>
                      <a:lnTo>
                        <a:pt x="17" y="128"/>
                      </a:lnTo>
                      <a:lnTo>
                        <a:pt x="20" y="131"/>
                      </a:lnTo>
                      <a:lnTo>
                        <a:pt x="24" y="135"/>
                      </a:lnTo>
                      <a:lnTo>
                        <a:pt x="25" y="137"/>
                      </a:lnTo>
                      <a:lnTo>
                        <a:pt x="29" y="139"/>
                      </a:lnTo>
                      <a:lnTo>
                        <a:pt x="32" y="141"/>
                      </a:lnTo>
                      <a:lnTo>
                        <a:pt x="35" y="144"/>
                      </a:lnTo>
                      <a:lnTo>
                        <a:pt x="37" y="147"/>
                      </a:lnTo>
                      <a:lnTo>
                        <a:pt x="41" y="148"/>
                      </a:lnTo>
                      <a:lnTo>
                        <a:pt x="44" y="149"/>
                      </a:lnTo>
                      <a:lnTo>
                        <a:pt x="48" y="152"/>
                      </a:lnTo>
                      <a:lnTo>
                        <a:pt x="52" y="152"/>
                      </a:lnTo>
                      <a:lnTo>
                        <a:pt x="56" y="153"/>
                      </a:lnTo>
                      <a:lnTo>
                        <a:pt x="59" y="155"/>
                      </a:lnTo>
                      <a:lnTo>
                        <a:pt x="63" y="156"/>
                      </a:lnTo>
                      <a:lnTo>
                        <a:pt x="67" y="157"/>
                      </a:lnTo>
                      <a:lnTo>
                        <a:pt x="71" y="157"/>
                      </a:lnTo>
                      <a:lnTo>
                        <a:pt x="75" y="157"/>
                      </a:lnTo>
                      <a:lnTo>
                        <a:pt x="79" y="159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4" name="Freeform 30">
                  <a:extLst>
                    <a:ext uri="{FF2B5EF4-FFF2-40B4-BE49-F238E27FC236}">
                      <a16:creationId xmlns:a16="http://schemas.microsoft.com/office/drawing/2014/main" id="{6E7E112C-C03C-4DA7-99CF-EE2142B4C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" y="1447"/>
                  <a:ext cx="137" cy="210"/>
                </a:xfrm>
                <a:custGeom>
                  <a:avLst/>
                  <a:gdLst>
                    <a:gd name="T0" fmla="*/ 1 w 274"/>
                    <a:gd name="T1" fmla="*/ 0 h 420"/>
                    <a:gd name="T2" fmla="*/ 1 w 274"/>
                    <a:gd name="T3" fmla="*/ 1 h 420"/>
                    <a:gd name="T4" fmla="*/ 1 w 274"/>
                    <a:gd name="T5" fmla="*/ 1 h 420"/>
                    <a:gd name="T6" fmla="*/ 0 w 274"/>
                    <a:gd name="T7" fmla="*/ 2 h 420"/>
                    <a:gd name="T8" fmla="*/ 2 w 274"/>
                    <a:gd name="T9" fmla="*/ 3 h 420"/>
                    <a:gd name="T10" fmla="*/ 2 w 274"/>
                    <a:gd name="T11" fmla="*/ 4 h 420"/>
                    <a:gd name="T12" fmla="*/ 2 w 274"/>
                    <a:gd name="T13" fmla="*/ 6 h 420"/>
                    <a:gd name="T14" fmla="*/ 2 w 274"/>
                    <a:gd name="T15" fmla="*/ 7 h 420"/>
                    <a:gd name="T16" fmla="*/ 3 w 274"/>
                    <a:gd name="T17" fmla="*/ 6 h 420"/>
                    <a:gd name="T18" fmla="*/ 4 w 274"/>
                    <a:gd name="T19" fmla="*/ 6 h 420"/>
                    <a:gd name="T20" fmla="*/ 5 w 274"/>
                    <a:gd name="T21" fmla="*/ 7 h 420"/>
                    <a:gd name="T22" fmla="*/ 4 w 274"/>
                    <a:gd name="T23" fmla="*/ 4 h 420"/>
                    <a:gd name="T24" fmla="*/ 3 w 274"/>
                    <a:gd name="T25" fmla="*/ 2 h 420"/>
                    <a:gd name="T26" fmla="*/ 2 w 274"/>
                    <a:gd name="T27" fmla="*/ 1 h 420"/>
                    <a:gd name="T28" fmla="*/ 1 w 274"/>
                    <a:gd name="T29" fmla="*/ 0 h 420"/>
                    <a:gd name="T30" fmla="*/ 1 w 274"/>
                    <a:gd name="T31" fmla="*/ 0 h 4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74"/>
                    <a:gd name="T49" fmla="*/ 0 h 420"/>
                    <a:gd name="T50" fmla="*/ 274 w 274"/>
                    <a:gd name="T51" fmla="*/ 420 h 4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74" h="420">
                      <a:moveTo>
                        <a:pt x="62" y="0"/>
                      </a:moveTo>
                      <a:lnTo>
                        <a:pt x="56" y="48"/>
                      </a:lnTo>
                      <a:lnTo>
                        <a:pt x="44" y="63"/>
                      </a:lnTo>
                      <a:lnTo>
                        <a:pt x="0" y="96"/>
                      </a:lnTo>
                      <a:lnTo>
                        <a:pt x="67" y="179"/>
                      </a:lnTo>
                      <a:lnTo>
                        <a:pt x="99" y="251"/>
                      </a:lnTo>
                      <a:lnTo>
                        <a:pt x="104" y="340"/>
                      </a:lnTo>
                      <a:lnTo>
                        <a:pt x="106" y="404"/>
                      </a:lnTo>
                      <a:lnTo>
                        <a:pt x="160" y="379"/>
                      </a:lnTo>
                      <a:lnTo>
                        <a:pt x="206" y="384"/>
                      </a:lnTo>
                      <a:lnTo>
                        <a:pt x="274" y="420"/>
                      </a:lnTo>
                      <a:lnTo>
                        <a:pt x="252" y="210"/>
                      </a:lnTo>
                      <a:lnTo>
                        <a:pt x="184" y="80"/>
                      </a:lnTo>
                      <a:lnTo>
                        <a:pt x="84" y="6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8A8A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5" name="Freeform 31">
                  <a:extLst>
                    <a:ext uri="{FF2B5EF4-FFF2-40B4-BE49-F238E27FC236}">
                      <a16:creationId xmlns:a16="http://schemas.microsoft.com/office/drawing/2014/main" id="{9AA9FBBE-4B95-42F4-A36A-9AF86A042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9" y="1515"/>
                  <a:ext cx="61" cy="139"/>
                </a:xfrm>
                <a:custGeom>
                  <a:avLst/>
                  <a:gdLst>
                    <a:gd name="T0" fmla="*/ 0 w 124"/>
                    <a:gd name="T1" fmla="*/ 0 h 277"/>
                    <a:gd name="T2" fmla="*/ 1 w 124"/>
                    <a:gd name="T3" fmla="*/ 2 h 277"/>
                    <a:gd name="T4" fmla="*/ 1 w 124"/>
                    <a:gd name="T5" fmla="*/ 4 h 277"/>
                    <a:gd name="T6" fmla="*/ 1 w 124"/>
                    <a:gd name="T7" fmla="*/ 5 h 277"/>
                    <a:gd name="T8" fmla="*/ 0 w 124"/>
                    <a:gd name="T9" fmla="*/ 5 h 277"/>
                    <a:gd name="T10" fmla="*/ 0 w 124"/>
                    <a:gd name="T11" fmla="*/ 3 h 277"/>
                    <a:gd name="T12" fmla="*/ 0 w 124"/>
                    <a:gd name="T13" fmla="*/ 2 h 277"/>
                    <a:gd name="T14" fmla="*/ 0 w 124"/>
                    <a:gd name="T15" fmla="*/ 1 h 277"/>
                    <a:gd name="T16" fmla="*/ 0 w 124"/>
                    <a:gd name="T17" fmla="*/ 0 h 277"/>
                    <a:gd name="T18" fmla="*/ 0 w 124"/>
                    <a:gd name="T19" fmla="*/ 0 h 2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4"/>
                    <a:gd name="T31" fmla="*/ 0 h 277"/>
                    <a:gd name="T32" fmla="*/ 124 w 124"/>
                    <a:gd name="T33" fmla="*/ 277 h 2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4" h="277">
                      <a:moveTo>
                        <a:pt x="41" y="0"/>
                      </a:moveTo>
                      <a:lnTo>
                        <a:pt x="112" y="92"/>
                      </a:lnTo>
                      <a:lnTo>
                        <a:pt x="124" y="220"/>
                      </a:lnTo>
                      <a:lnTo>
                        <a:pt x="119" y="277"/>
                      </a:lnTo>
                      <a:lnTo>
                        <a:pt x="24" y="268"/>
                      </a:lnTo>
                      <a:lnTo>
                        <a:pt x="3" y="173"/>
                      </a:lnTo>
                      <a:lnTo>
                        <a:pt x="0" y="92"/>
                      </a:lnTo>
                      <a:lnTo>
                        <a:pt x="21" y="36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6" name="Freeform 32">
                  <a:extLst>
                    <a:ext uri="{FF2B5EF4-FFF2-40B4-BE49-F238E27FC236}">
                      <a16:creationId xmlns:a16="http://schemas.microsoft.com/office/drawing/2014/main" id="{D6C1C25B-D8DF-49BB-BB9C-3DB645074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1457"/>
                  <a:ext cx="204" cy="286"/>
                </a:xfrm>
                <a:custGeom>
                  <a:avLst/>
                  <a:gdLst>
                    <a:gd name="T0" fmla="*/ 0 w 406"/>
                    <a:gd name="T1" fmla="*/ 1 h 572"/>
                    <a:gd name="T2" fmla="*/ 2 w 406"/>
                    <a:gd name="T3" fmla="*/ 0 h 572"/>
                    <a:gd name="T4" fmla="*/ 3 w 406"/>
                    <a:gd name="T5" fmla="*/ 1 h 572"/>
                    <a:gd name="T6" fmla="*/ 4 w 406"/>
                    <a:gd name="T7" fmla="*/ 1 h 572"/>
                    <a:gd name="T8" fmla="*/ 6 w 406"/>
                    <a:gd name="T9" fmla="*/ 2 h 572"/>
                    <a:gd name="T10" fmla="*/ 6 w 406"/>
                    <a:gd name="T11" fmla="*/ 3 h 572"/>
                    <a:gd name="T12" fmla="*/ 7 w 406"/>
                    <a:gd name="T13" fmla="*/ 4 h 572"/>
                    <a:gd name="T14" fmla="*/ 7 w 406"/>
                    <a:gd name="T15" fmla="*/ 6 h 572"/>
                    <a:gd name="T16" fmla="*/ 6 w 406"/>
                    <a:gd name="T17" fmla="*/ 7 h 572"/>
                    <a:gd name="T18" fmla="*/ 6 w 406"/>
                    <a:gd name="T19" fmla="*/ 8 h 572"/>
                    <a:gd name="T20" fmla="*/ 5 w 406"/>
                    <a:gd name="T21" fmla="*/ 9 h 572"/>
                    <a:gd name="T22" fmla="*/ 4 w 406"/>
                    <a:gd name="T23" fmla="*/ 9 h 572"/>
                    <a:gd name="T24" fmla="*/ 2 w 406"/>
                    <a:gd name="T25" fmla="*/ 9 h 572"/>
                    <a:gd name="T26" fmla="*/ 1 w 406"/>
                    <a:gd name="T27" fmla="*/ 9 h 572"/>
                    <a:gd name="T28" fmla="*/ 2 w 406"/>
                    <a:gd name="T29" fmla="*/ 9 h 572"/>
                    <a:gd name="T30" fmla="*/ 2 w 406"/>
                    <a:gd name="T31" fmla="*/ 7 h 572"/>
                    <a:gd name="T32" fmla="*/ 2 w 406"/>
                    <a:gd name="T33" fmla="*/ 6 h 572"/>
                    <a:gd name="T34" fmla="*/ 2 w 406"/>
                    <a:gd name="T35" fmla="*/ 3 h 572"/>
                    <a:gd name="T36" fmla="*/ 0 w 406"/>
                    <a:gd name="T37" fmla="*/ 1 h 572"/>
                    <a:gd name="T38" fmla="*/ 0 w 406"/>
                    <a:gd name="T39" fmla="*/ 1 h 57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06"/>
                    <a:gd name="T61" fmla="*/ 0 h 572"/>
                    <a:gd name="T62" fmla="*/ 406 w 406"/>
                    <a:gd name="T63" fmla="*/ 572 h 57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06" h="572">
                      <a:moveTo>
                        <a:pt x="0" y="26"/>
                      </a:moveTo>
                      <a:lnTo>
                        <a:pt x="87" y="0"/>
                      </a:lnTo>
                      <a:lnTo>
                        <a:pt x="173" y="6"/>
                      </a:lnTo>
                      <a:lnTo>
                        <a:pt x="255" y="39"/>
                      </a:lnTo>
                      <a:lnTo>
                        <a:pt x="321" y="90"/>
                      </a:lnTo>
                      <a:lnTo>
                        <a:pt x="376" y="163"/>
                      </a:lnTo>
                      <a:lnTo>
                        <a:pt x="405" y="247"/>
                      </a:lnTo>
                      <a:lnTo>
                        <a:pt x="406" y="327"/>
                      </a:lnTo>
                      <a:lnTo>
                        <a:pt x="381" y="419"/>
                      </a:lnTo>
                      <a:lnTo>
                        <a:pt x="329" y="498"/>
                      </a:lnTo>
                      <a:lnTo>
                        <a:pt x="280" y="542"/>
                      </a:lnTo>
                      <a:lnTo>
                        <a:pt x="199" y="572"/>
                      </a:lnTo>
                      <a:lnTo>
                        <a:pt x="115" y="572"/>
                      </a:lnTo>
                      <a:lnTo>
                        <a:pt x="59" y="560"/>
                      </a:lnTo>
                      <a:lnTo>
                        <a:pt x="108" y="515"/>
                      </a:lnTo>
                      <a:lnTo>
                        <a:pt x="120" y="440"/>
                      </a:lnTo>
                      <a:lnTo>
                        <a:pt x="119" y="330"/>
                      </a:lnTo>
                      <a:lnTo>
                        <a:pt x="84" y="1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7" name="Freeform 33">
                  <a:extLst>
                    <a:ext uri="{FF2B5EF4-FFF2-40B4-BE49-F238E27FC236}">
                      <a16:creationId xmlns:a16="http://schemas.microsoft.com/office/drawing/2014/main" id="{17C802B4-6E30-4CFE-9B16-BDD970705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4" y="1475"/>
                  <a:ext cx="29" cy="28"/>
                </a:xfrm>
                <a:custGeom>
                  <a:avLst/>
                  <a:gdLst>
                    <a:gd name="T0" fmla="*/ 1 w 57"/>
                    <a:gd name="T1" fmla="*/ 0 h 58"/>
                    <a:gd name="T2" fmla="*/ 0 w 57"/>
                    <a:gd name="T3" fmla="*/ 0 h 58"/>
                    <a:gd name="T4" fmla="*/ 1 w 57"/>
                    <a:gd name="T5" fmla="*/ 0 h 58"/>
                    <a:gd name="T6" fmla="*/ 1 w 57"/>
                    <a:gd name="T7" fmla="*/ 0 h 58"/>
                    <a:gd name="T8" fmla="*/ 1 w 57"/>
                    <a:gd name="T9" fmla="*/ 0 h 58"/>
                    <a:gd name="T10" fmla="*/ 1 w 57"/>
                    <a:gd name="T11" fmla="*/ 0 h 58"/>
                    <a:gd name="T12" fmla="*/ 1 w 57"/>
                    <a:gd name="T13" fmla="*/ 0 h 58"/>
                    <a:gd name="T14" fmla="*/ 1 w 57"/>
                    <a:gd name="T15" fmla="*/ 0 h 58"/>
                    <a:gd name="T16" fmla="*/ 1 w 57"/>
                    <a:gd name="T17" fmla="*/ 0 h 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"/>
                    <a:gd name="T28" fmla="*/ 0 h 58"/>
                    <a:gd name="T29" fmla="*/ 57 w 57"/>
                    <a:gd name="T30" fmla="*/ 58 h 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" h="58">
                      <a:moveTo>
                        <a:pt x="11" y="0"/>
                      </a:move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41" y="58"/>
                      </a:lnTo>
                      <a:lnTo>
                        <a:pt x="55" y="56"/>
                      </a:lnTo>
                      <a:lnTo>
                        <a:pt x="57" y="44"/>
                      </a:lnTo>
                      <a:lnTo>
                        <a:pt x="32" y="1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8" name="Freeform 34">
                  <a:extLst>
                    <a:ext uri="{FF2B5EF4-FFF2-40B4-BE49-F238E27FC236}">
                      <a16:creationId xmlns:a16="http://schemas.microsoft.com/office/drawing/2014/main" id="{4CB43D6B-9F69-4A07-A206-AB99EF150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5" y="1551"/>
                  <a:ext cx="27" cy="30"/>
                </a:xfrm>
                <a:custGeom>
                  <a:avLst/>
                  <a:gdLst>
                    <a:gd name="T0" fmla="*/ 0 w 55"/>
                    <a:gd name="T1" fmla="*/ 0 h 62"/>
                    <a:gd name="T2" fmla="*/ 0 w 55"/>
                    <a:gd name="T3" fmla="*/ 0 h 62"/>
                    <a:gd name="T4" fmla="*/ 0 w 55"/>
                    <a:gd name="T5" fmla="*/ 0 h 62"/>
                    <a:gd name="T6" fmla="*/ 0 w 55"/>
                    <a:gd name="T7" fmla="*/ 0 h 62"/>
                    <a:gd name="T8" fmla="*/ 0 w 55"/>
                    <a:gd name="T9" fmla="*/ 0 h 62"/>
                    <a:gd name="T10" fmla="*/ 0 w 55"/>
                    <a:gd name="T11" fmla="*/ 0 h 62"/>
                    <a:gd name="T12" fmla="*/ 0 w 55"/>
                    <a:gd name="T13" fmla="*/ 0 h 62"/>
                    <a:gd name="T14" fmla="*/ 0 w 55"/>
                    <a:gd name="T15" fmla="*/ 0 h 62"/>
                    <a:gd name="T16" fmla="*/ 0 w 55"/>
                    <a:gd name="T17" fmla="*/ 0 h 62"/>
                    <a:gd name="T18" fmla="*/ 0 w 55"/>
                    <a:gd name="T19" fmla="*/ 0 h 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62"/>
                    <a:gd name="T32" fmla="*/ 55 w 55"/>
                    <a:gd name="T33" fmla="*/ 62 h 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62">
                      <a:moveTo>
                        <a:pt x="43" y="0"/>
                      </a:moveTo>
                      <a:lnTo>
                        <a:pt x="25" y="12"/>
                      </a:lnTo>
                      <a:lnTo>
                        <a:pt x="5" y="38"/>
                      </a:lnTo>
                      <a:lnTo>
                        <a:pt x="0" y="51"/>
                      </a:lnTo>
                      <a:lnTo>
                        <a:pt x="8" y="62"/>
                      </a:lnTo>
                      <a:lnTo>
                        <a:pt x="21" y="59"/>
                      </a:lnTo>
                      <a:lnTo>
                        <a:pt x="55" y="14"/>
                      </a:lnTo>
                      <a:lnTo>
                        <a:pt x="49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9" name="Freeform 35">
                  <a:extLst>
                    <a:ext uri="{FF2B5EF4-FFF2-40B4-BE49-F238E27FC236}">
                      <a16:creationId xmlns:a16="http://schemas.microsoft.com/office/drawing/2014/main" id="{593A9B0A-74B2-4E26-BDBA-ABDBB982C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697"/>
                  <a:ext cx="27" cy="32"/>
                </a:xfrm>
                <a:custGeom>
                  <a:avLst/>
                  <a:gdLst>
                    <a:gd name="T0" fmla="*/ 0 w 55"/>
                    <a:gd name="T1" fmla="*/ 1 h 62"/>
                    <a:gd name="T2" fmla="*/ 0 w 55"/>
                    <a:gd name="T3" fmla="*/ 1 h 62"/>
                    <a:gd name="T4" fmla="*/ 0 w 55"/>
                    <a:gd name="T5" fmla="*/ 1 h 62"/>
                    <a:gd name="T6" fmla="*/ 0 w 55"/>
                    <a:gd name="T7" fmla="*/ 2 h 62"/>
                    <a:gd name="T8" fmla="*/ 0 w 55"/>
                    <a:gd name="T9" fmla="*/ 1 h 62"/>
                    <a:gd name="T10" fmla="*/ 0 w 55"/>
                    <a:gd name="T11" fmla="*/ 1 h 62"/>
                    <a:gd name="T12" fmla="*/ 0 w 55"/>
                    <a:gd name="T13" fmla="*/ 1 h 62"/>
                    <a:gd name="T14" fmla="*/ 0 w 55"/>
                    <a:gd name="T15" fmla="*/ 0 h 62"/>
                    <a:gd name="T16" fmla="*/ 0 w 55"/>
                    <a:gd name="T17" fmla="*/ 1 h 62"/>
                    <a:gd name="T18" fmla="*/ 0 w 55"/>
                    <a:gd name="T19" fmla="*/ 1 h 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62"/>
                    <a:gd name="T32" fmla="*/ 55 w 55"/>
                    <a:gd name="T33" fmla="*/ 62 h 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62">
                      <a:moveTo>
                        <a:pt x="34" y="4"/>
                      </a:moveTo>
                      <a:lnTo>
                        <a:pt x="0" y="42"/>
                      </a:lnTo>
                      <a:lnTo>
                        <a:pt x="0" y="60"/>
                      </a:lnTo>
                      <a:lnTo>
                        <a:pt x="15" y="62"/>
                      </a:lnTo>
                      <a:lnTo>
                        <a:pt x="31" y="46"/>
                      </a:lnTo>
                      <a:lnTo>
                        <a:pt x="55" y="14"/>
                      </a:lnTo>
                      <a:lnTo>
                        <a:pt x="54" y="5"/>
                      </a:lnTo>
                      <a:lnTo>
                        <a:pt x="39" y="0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0" name="Freeform 36">
                  <a:extLst>
                    <a:ext uri="{FF2B5EF4-FFF2-40B4-BE49-F238E27FC236}">
                      <a16:creationId xmlns:a16="http://schemas.microsoft.com/office/drawing/2014/main" id="{2733318E-0AFD-49A1-BBD3-5E47A638F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1" y="1580"/>
                  <a:ext cx="31" cy="31"/>
                </a:xfrm>
                <a:custGeom>
                  <a:avLst/>
                  <a:gdLst>
                    <a:gd name="T0" fmla="*/ 1 w 62"/>
                    <a:gd name="T1" fmla="*/ 0 h 61"/>
                    <a:gd name="T2" fmla="*/ 1 w 62"/>
                    <a:gd name="T3" fmla="*/ 1 h 61"/>
                    <a:gd name="T4" fmla="*/ 1 w 62"/>
                    <a:gd name="T5" fmla="*/ 1 h 61"/>
                    <a:gd name="T6" fmla="*/ 1 w 62"/>
                    <a:gd name="T7" fmla="*/ 1 h 61"/>
                    <a:gd name="T8" fmla="*/ 1 w 62"/>
                    <a:gd name="T9" fmla="*/ 1 h 61"/>
                    <a:gd name="T10" fmla="*/ 0 w 62"/>
                    <a:gd name="T11" fmla="*/ 1 h 61"/>
                    <a:gd name="T12" fmla="*/ 1 w 62"/>
                    <a:gd name="T13" fmla="*/ 1 h 61"/>
                    <a:gd name="T14" fmla="*/ 1 w 62"/>
                    <a:gd name="T15" fmla="*/ 0 h 61"/>
                    <a:gd name="T16" fmla="*/ 1 w 62"/>
                    <a:gd name="T17" fmla="*/ 0 h 6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61"/>
                    <a:gd name="T29" fmla="*/ 62 w 62"/>
                    <a:gd name="T30" fmla="*/ 61 h 6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61">
                      <a:moveTo>
                        <a:pt x="16" y="0"/>
                      </a:moveTo>
                      <a:lnTo>
                        <a:pt x="52" y="35"/>
                      </a:lnTo>
                      <a:lnTo>
                        <a:pt x="62" y="51"/>
                      </a:lnTo>
                      <a:lnTo>
                        <a:pt x="56" y="61"/>
                      </a:lnTo>
                      <a:lnTo>
                        <a:pt x="38" y="56"/>
                      </a:lnTo>
                      <a:lnTo>
                        <a:pt x="0" y="17"/>
                      </a:lnTo>
                      <a:lnTo>
                        <a:pt x="4" y="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1" name="Freeform 37">
                  <a:extLst>
                    <a:ext uri="{FF2B5EF4-FFF2-40B4-BE49-F238E27FC236}">
                      <a16:creationId xmlns:a16="http://schemas.microsoft.com/office/drawing/2014/main" id="{39C3FD07-C531-4C4D-8729-9B4C3DDA9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3" y="1599"/>
                  <a:ext cx="30" cy="31"/>
                </a:xfrm>
                <a:custGeom>
                  <a:avLst/>
                  <a:gdLst>
                    <a:gd name="T0" fmla="*/ 1 w 60"/>
                    <a:gd name="T1" fmla="*/ 0 h 63"/>
                    <a:gd name="T2" fmla="*/ 0 w 60"/>
                    <a:gd name="T3" fmla="*/ 0 h 63"/>
                    <a:gd name="T4" fmla="*/ 1 w 60"/>
                    <a:gd name="T5" fmla="*/ 0 h 63"/>
                    <a:gd name="T6" fmla="*/ 1 w 60"/>
                    <a:gd name="T7" fmla="*/ 0 h 63"/>
                    <a:gd name="T8" fmla="*/ 1 w 60"/>
                    <a:gd name="T9" fmla="*/ 0 h 63"/>
                    <a:gd name="T10" fmla="*/ 1 w 60"/>
                    <a:gd name="T11" fmla="*/ 0 h 63"/>
                    <a:gd name="T12" fmla="*/ 1 w 60"/>
                    <a:gd name="T13" fmla="*/ 0 h 63"/>
                    <a:gd name="T14" fmla="*/ 1 w 60"/>
                    <a:gd name="T15" fmla="*/ 0 h 63"/>
                    <a:gd name="T16" fmla="*/ 1 w 60"/>
                    <a:gd name="T17" fmla="*/ 0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63"/>
                    <a:gd name="T29" fmla="*/ 60 w 60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63">
                      <a:moveTo>
                        <a:pt x="14" y="0"/>
                      </a:moveTo>
                      <a:lnTo>
                        <a:pt x="0" y="11"/>
                      </a:lnTo>
                      <a:lnTo>
                        <a:pt x="4" y="27"/>
                      </a:lnTo>
                      <a:lnTo>
                        <a:pt x="36" y="54"/>
                      </a:lnTo>
                      <a:lnTo>
                        <a:pt x="51" y="63"/>
                      </a:lnTo>
                      <a:lnTo>
                        <a:pt x="60" y="51"/>
                      </a:lnTo>
                      <a:lnTo>
                        <a:pt x="43" y="2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2" name="Freeform 38">
                  <a:extLst>
                    <a:ext uri="{FF2B5EF4-FFF2-40B4-BE49-F238E27FC236}">
                      <a16:creationId xmlns:a16="http://schemas.microsoft.com/office/drawing/2014/main" id="{317C3557-9702-45B7-86AA-CA09E6527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559"/>
                  <a:ext cx="17" cy="24"/>
                </a:xfrm>
                <a:custGeom>
                  <a:avLst/>
                  <a:gdLst>
                    <a:gd name="T0" fmla="*/ 0 w 35"/>
                    <a:gd name="T1" fmla="*/ 0 h 50"/>
                    <a:gd name="T2" fmla="*/ 0 w 35"/>
                    <a:gd name="T3" fmla="*/ 0 h 50"/>
                    <a:gd name="T4" fmla="*/ 0 w 35"/>
                    <a:gd name="T5" fmla="*/ 0 h 50"/>
                    <a:gd name="T6" fmla="*/ 0 w 35"/>
                    <a:gd name="T7" fmla="*/ 0 h 50"/>
                    <a:gd name="T8" fmla="*/ 0 w 35"/>
                    <a:gd name="T9" fmla="*/ 0 h 50"/>
                    <a:gd name="T10" fmla="*/ 0 w 35"/>
                    <a:gd name="T11" fmla="*/ 0 h 50"/>
                    <a:gd name="T12" fmla="*/ 0 w 35"/>
                    <a:gd name="T13" fmla="*/ 0 h 50"/>
                    <a:gd name="T14" fmla="*/ 0 w 35"/>
                    <a:gd name="T15" fmla="*/ 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"/>
                    <a:gd name="T25" fmla="*/ 0 h 50"/>
                    <a:gd name="T26" fmla="*/ 35 w 35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" h="50">
                      <a:moveTo>
                        <a:pt x="35" y="2"/>
                      </a:moveTo>
                      <a:lnTo>
                        <a:pt x="4" y="0"/>
                      </a:lnTo>
                      <a:lnTo>
                        <a:pt x="0" y="12"/>
                      </a:lnTo>
                      <a:lnTo>
                        <a:pt x="0" y="35"/>
                      </a:lnTo>
                      <a:lnTo>
                        <a:pt x="0" y="44"/>
                      </a:lnTo>
                      <a:lnTo>
                        <a:pt x="35" y="50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3" name="Freeform 39">
                  <a:extLst>
                    <a:ext uri="{FF2B5EF4-FFF2-40B4-BE49-F238E27FC236}">
                      <a16:creationId xmlns:a16="http://schemas.microsoft.com/office/drawing/2014/main" id="{5C2528DA-2194-44F6-A3CE-4E1929DC6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2" y="1697"/>
                  <a:ext cx="26" cy="28"/>
                </a:xfrm>
                <a:custGeom>
                  <a:avLst/>
                  <a:gdLst>
                    <a:gd name="T0" fmla="*/ 1 w 52"/>
                    <a:gd name="T1" fmla="*/ 1 h 54"/>
                    <a:gd name="T2" fmla="*/ 1 w 52"/>
                    <a:gd name="T3" fmla="*/ 0 h 54"/>
                    <a:gd name="T4" fmla="*/ 1 w 52"/>
                    <a:gd name="T5" fmla="*/ 1 h 54"/>
                    <a:gd name="T6" fmla="*/ 0 w 52"/>
                    <a:gd name="T7" fmla="*/ 1 h 54"/>
                    <a:gd name="T8" fmla="*/ 1 w 52"/>
                    <a:gd name="T9" fmla="*/ 1 h 54"/>
                    <a:gd name="T10" fmla="*/ 1 w 52"/>
                    <a:gd name="T11" fmla="*/ 1 h 54"/>
                    <a:gd name="T12" fmla="*/ 1 w 52"/>
                    <a:gd name="T13" fmla="*/ 1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54"/>
                    <a:gd name="T23" fmla="*/ 52 w 52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54">
                      <a:moveTo>
                        <a:pt x="52" y="21"/>
                      </a:moveTo>
                      <a:lnTo>
                        <a:pt x="37" y="0"/>
                      </a:lnTo>
                      <a:lnTo>
                        <a:pt x="18" y="12"/>
                      </a:lnTo>
                      <a:lnTo>
                        <a:pt x="0" y="30"/>
                      </a:lnTo>
                      <a:lnTo>
                        <a:pt x="16" y="54"/>
                      </a:lnTo>
                      <a:lnTo>
                        <a:pt x="52" y="21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4" name="Freeform 40">
                  <a:extLst>
                    <a:ext uri="{FF2B5EF4-FFF2-40B4-BE49-F238E27FC236}">
                      <a16:creationId xmlns:a16="http://schemas.microsoft.com/office/drawing/2014/main" id="{B6233813-8600-4C54-BDCA-B05944F5F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" y="1671"/>
                  <a:ext cx="26" cy="18"/>
                </a:xfrm>
                <a:custGeom>
                  <a:avLst/>
                  <a:gdLst>
                    <a:gd name="T0" fmla="*/ 0 w 52"/>
                    <a:gd name="T1" fmla="*/ 0 h 36"/>
                    <a:gd name="T2" fmla="*/ 0 w 52"/>
                    <a:gd name="T3" fmla="*/ 1 h 36"/>
                    <a:gd name="T4" fmla="*/ 1 w 52"/>
                    <a:gd name="T5" fmla="*/ 1 h 36"/>
                    <a:gd name="T6" fmla="*/ 1 w 52"/>
                    <a:gd name="T7" fmla="*/ 1 h 36"/>
                    <a:gd name="T8" fmla="*/ 1 w 52"/>
                    <a:gd name="T9" fmla="*/ 1 h 36"/>
                    <a:gd name="T10" fmla="*/ 0 w 52"/>
                    <a:gd name="T11" fmla="*/ 0 h 36"/>
                    <a:gd name="T12" fmla="*/ 0 w 52"/>
                    <a:gd name="T13" fmla="*/ 0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36"/>
                    <a:gd name="T23" fmla="*/ 52 w 52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2" y="36"/>
                      </a:lnTo>
                      <a:lnTo>
                        <a:pt x="52" y="35"/>
                      </a:lnTo>
                      <a:lnTo>
                        <a:pt x="5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5" name="Freeform 41">
                  <a:extLst>
                    <a:ext uri="{FF2B5EF4-FFF2-40B4-BE49-F238E27FC236}">
                      <a16:creationId xmlns:a16="http://schemas.microsoft.com/office/drawing/2014/main" id="{3F1DA750-B88C-4ECB-85FB-D0EB74A73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3" y="1611"/>
                  <a:ext cx="26" cy="20"/>
                </a:xfrm>
                <a:custGeom>
                  <a:avLst/>
                  <a:gdLst>
                    <a:gd name="T0" fmla="*/ 0 w 52"/>
                    <a:gd name="T1" fmla="*/ 1 h 38"/>
                    <a:gd name="T2" fmla="*/ 1 w 52"/>
                    <a:gd name="T3" fmla="*/ 0 h 38"/>
                    <a:gd name="T4" fmla="*/ 1 w 52"/>
                    <a:gd name="T5" fmla="*/ 0 h 38"/>
                    <a:gd name="T6" fmla="*/ 1 w 52"/>
                    <a:gd name="T7" fmla="*/ 1 h 38"/>
                    <a:gd name="T8" fmla="*/ 1 w 52"/>
                    <a:gd name="T9" fmla="*/ 1 h 38"/>
                    <a:gd name="T10" fmla="*/ 0 w 52"/>
                    <a:gd name="T11" fmla="*/ 1 h 38"/>
                    <a:gd name="T12" fmla="*/ 0 w 52"/>
                    <a:gd name="T13" fmla="*/ 1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38"/>
                    <a:gd name="T23" fmla="*/ 52 w 52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38">
                      <a:moveTo>
                        <a:pt x="0" y="32"/>
                      </a:moveTo>
                      <a:lnTo>
                        <a:pt x="6" y="0"/>
                      </a:lnTo>
                      <a:lnTo>
                        <a:pt x="29" y="0"/>
                      </a:lnTo>
                      <a:lnTo>
                        <a:pt x="52" y="2"/>
                      </a:lnTo>
                      <a:lnTo>
                        <a:pt x="51" y="38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6" name="Freeform 42">
                  <a:extLst>
                    <a:ext uri="{FF2B5EF4-FFF2-40B4-BE49-F238E27FC236}">
                      <a16:creationId xmlns:a16="http://schemas.microsoft.com/office/drawing/2014/main" id="{5E577B47-A91B-43EC-922C-D205D818B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2" y="1619"/>
                  <a:ext cx="19" cy="31"/>
                </a:xfrm>
                <a:custGeom>
                  <a:avLst/>
                  <a:gdLst>
                    <a:gd name="T0" fmla="*/ 1 w 38"/>
                    <a:gd name="T1" fmla="*/ 0 h 63"/>
                    <a:gd name="T2" fmla="*/ 1 w 38"/>
                    <a:gd name="T3" fmla="*/ 0 h 63"/>
                    <a:gd name="T4" fmla="*/ 1 w 38"/>
                    <a:gd name="T5" fmla="*/ 0 h 63"/>
                    <a:gd name="T6" fmla="*/ 1 w 38"/>
                    <a:gd name="T7" fmla="*/ 0 h 63"/>
                    <a:gd name="T8" fmla="*/ 0 w 38"/>
                    <a:gd name="T9" fmla="*/ 0 h 63"/>
                    <a:gd name="T10" fmla="*/ 1 w 38"/>
                    <a:gd name="T11" fmla="*/ 0 h 63"/>
                    <a:gd name="T12" fmla="*/ 1 w 38"/>
                    <a:gd name="T13" fmla="*/ 0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63"/>
                    <a:gd name="T23" fmla="*/ 38 w 38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63">
                      <a:moveTo>
                        <a:pt x="2" y="0"/>
                      </a:moveTo>
                      <a:lnTo>
                        <a:pt x="38" y="12"/>
                      </a:lnTo>
                      <a:lnTo>
                        <a:pt x="38" y="46"/>
                      </a:lnTo>
                      <a:lnTo>
                        <a:pt x="36" y="63"/>
                      </a:lnTo>
                      <a:lnTo>
                        <a:pt x="0" y="5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7" name="Freeform 43">
                  <a:extLst>
                    <a:ext uri="{FF2B5EF4-FFF2-40B4-BE49-F238E27FC236}">
                      <a16:creationId xmlns:a16="http://schemas.microsoft.com/office/drawing/2014/main" id="{8B73B948-2262-40D8-81C7-B5EA2D103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1" y="1504"/>
                  <a:ext cx="29" cy="30"/>
                </a:xfrm>
                <a:custGeom>
                  <a:avLst/>
                  <a:gdLst>
                    <a:gd name="T0" fmla="*/ 0 w 59"/>
                    <a:gd name="T1" fmla="*/ 0 h 60"/>
                    <a:gd name="T2" fmla="*/ 0 w 59"/>
                    <a:gd name="T3" fmla="*/ 1 h 60"/>
                    <a:gd name="T4" fmla="*/ 0 w 59"/>
                    <a:gd name="T5" fmla="*/ 1 h 60"/>
                    <a:gd name="T6" fmla="*/ 0 w 59"/>
                    <a:gd name="T7" fmla="*/ 1 h 60"/>
                    <a:gd name="T8" fmla="*/ 0 w 59"/>
                    <a:gd name="T9" fmla="*/ 1 h 60"/>
                    <a:gd name="T10" fmla="*/ 0 w 59"/>
                    <a:gd name="T11" fmla="*/ 0 h 60"/>
                    <a:gd name="T12" fmla="*/ 0 w 59"/>
                    <a:gd name="T13" fmla="*/ 0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60"/>
                    <a:gd name="T23" fmla="*/ 59 w 59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60">
                      <a:moveTo>
                        <a:pt x="29" y="0"/>
                      </a:moveTo>
                      <a:lnTo>
                        <a:pt x="0" y="21"/>
                      </a:lnTo>
                      <a:lnTo>
                        <a:pt x="16" y="41"/>
                      </a:lnTo>
                      <a:lnTo>
                        <a:pt x="35" y="60"/>
                      </a:lnTo>
                      <a:lnTo>
                        <a:pt x="59" y="43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8" name="Freeform 44">
                  <a:extLst>
                    <a:ext uri="{FF2B5EF4-FFF2-40B4-BE49-F238E27FC236}">
                      <a16:creationId xmlns:a16="http://schemas.microsoft.com/office/drawing/2014/main" id="{677F70BB-5A50-411F-B159-CCFEB4C4D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1" y="1576"/>
                  <a:ext cx="23" cy="29"/>
                </a:xfrm>
                <a:custGeom>
                  <a:avLst/>
                  <a:gdLst>
                    <a:gd name="T0" fmla="*/ 1 w 45"/>
                    <a:gd name="T1" fmla="*/ 0 h 59"/>
                    <a:gd name="T2" fmla="*/ 1 w 45"/>
                    <a:gd name="T3" fmla="*/ 0 h 59"/>
                    <a:gd name="T4" fmla="*/ 1 w 45"/>
                    <a:gd name="T5" fmla="*/ 0 h 59"/>
                    <a:gd name="T6" fmla="*/ 0 w 45"/>
                    <a:gd name="T7" fmla="*/ 0 h 59"/>
                    <a:gd name="T8" fmla="*/ 1 w 45"/>
                    <a:gd name="T9" fmla="*/ 0 h 59"/>
                    <a:gd name="T10" fmla="*/ 1 w 45"/>
                    <a:gd name="T11" fmla="*/ 0 h 59"/>
                    <a:gd name="T12" fmla="*/ 1 w 45"/>
                    <a:gd name="T13" fmla="*/ 0 h 59"/>
                    <a:gd name="T14" fmla="*/ 1 w 45"/>
                    <a:gd name="T15" fmla="*/ 0 h 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"/>
                    <a:gd name="T25" fmla="*/ 0 h 59"/>
                    <a:gd name="T26" fmla="*/ 45 w 45"/>
                    <a:gd name="T27" fmla="*/ 59 h 5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" h="59">
                      <a:moveTo>
                        <a:pt x="45" y="16"/>
                      </a:moveTo>
                      <a:lnTo>
                        <a:pt x="17" y="0"/>
                      </a:lnTo>
                      <a:lnTo>
                        <a:pt x="8" y="24"/>
                      </a:lnTo>
                      <a:lnTo>
                        <a:pt x="0" y="45"/>
                      </a:lnTo>
                      <a:lnTo>
                        <a:pt x="31" y="59"/>
                      </a:lnTo>
                      <a:lnTo>
                        <a:pt x="37" y="32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9" name="Freeform 45">
                  <a:extLst>
                    <a:ext uri="{FF2B5EF4-FFF2-40B4-BE49-F238E27FC236}">
                      <a16:creationId xmlns:a16="http://schemas.microsoft.com/office/drawing/2014/main" id="{1C57EF04-84D3-4E85-8764-6C154F8FA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7" y="1534"/>
                  <a:ext cx="21" cy="34"/>
                </a:xfrm>
                <a:custGeom>
                  <a:avLst/>
                  <a:gdLst>
                    <a:gd name="T0" fmla="*/ 0 w 43"/>
                    <a:gd name="T1" fmla="*/ 0 h 68"/>
                    <a:gd name="T2" fmla="*/ 0 w 43"/>
                    <a:gd name="T3" fmla="*/ 1 h 68"/>
                    <a:gd name="T4" fmla="*/ 0 w 43"/>
                    <a:gd name="T5" fmla="*/ 1 h 68"/>
                    <a:gd name="T6" fmla="*/ 0 w 43"/>
                    <a:gd name="T7" fmla="*/ 2 h 68"/>
                    <a:gd name="T8" fmla="*/ 0 w 43"/>
                    <a:gd name="T9" fmla="*/ 1 h 68"/>
                    <a:gd name="T10" fmla="*/ 0 w 43"/>
                    <a:gd name="T11" fmla="*/ 1 h 68"/>
                    <a:gd name="T12" fmla="*/ 0 w 43"/>
                    <a:gd name="T13" fmla="*/ 0 h 68"/>
                    <a:gd name="T14" fmla="*/ 0 w 43"/>
                    <a:gd name="T15" fmla="*/ 0 h 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"/>
                    <a:gd name="T25" fmla="*/ 0 h 68"/>
                    <a:gd name="T26" fmla="*/ 43 w 43"/>
                    <a:gd name="T27" fmla="*/ 68 h 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" h="68">
                      <a:moveTo>
                        <a:pt x="15" y="0"/>
                      </a:moveTo>
                      <a:lnTo>
                        <a:pt x="43" y="23"/>
                      </a:lnTo>
                      <a:lnTo>
                        <a:pt x="36" y="49"/>
                      </a:lnTo>
                      <a:lnTo>
                        <a:pt x="24" y="68"/>
                      </a:lnTo>
                      <a:lnTo>
                        <a:pt x="0" y="51"/>
                      </a:lnTo>
                      <a:lnTo>
                        <a:pt x="4" y="16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0" name="Freeform 46">
                  <a:extLst>
                    <a:ext uri="{FF2B5EF4-FFF2-40B4-BE49-F238E27FC236}">
                      <a16:creationId xmlns:a16="http://schemas.microsoft.com/office/drawing/2014/main" id="{987EB8D5-C06F-4D8B-AE85-D83F3860F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8" y="1499"/>
                  <a:ext cx="26" cy="30"/>
                </a:xfrm>
                <a:custGeom>
                  <a:avLst/>
                  <a:gdLst>
                    <a:gd name="T0" fmla="*/ 1 w 51"/>
                    <a:gd name="T1" fmla="*/ 1 h 58"/>
                    <a:gd name="T2" fmla="*/ 1 w 51"/>
                    <a:gd name="T3" fmla="*/ 0 h 58"/>
                    <a:gd name="T4" fmla="*/ 1 w 51"/>
                    <a:gd name="T5" fmla="*/ 1 h 58"/>
                    <a:gd name="T6" fmla="*/ 0 w 51"/>
                    <a:gd name="T7" fmla="*/ 1 h 58"/>
                    <a:gd name="T8" fmla="*/ 1 w 51"/>
                    <a:gd name="T9" fmla="*/ 1 h 58"/>
                    <a:gd name="T10" fmla="*/ 1 w 51"/>
                    <a:gd name="T11" fmla="*/ 1 h 58"/>
                    <a:gd name="T12" fmla="*/ 1 w 51"/>
                    <a:gd name="T13" fmla="*/ 1 h 58"/>
                    <a:gd name="T14" fmla="*/ 1 w 51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1"/>
                    <a:gd name="T25" fmla="*/ 0 h 58"/>
                    <a:gd name="T26" fmla="*/ 51 w 51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1" h="58">
                      <a:moveTo>
                        <a:pt x="51" y="16"/>
                      </a:moveTo>
                      <a:lnTo>
                        <a:pt x="21" y="0"/>
                      </a:lnTo>
                      <a:lnTo>
                        <a:pt x="9" y="10"/>
                      </a:lnTo>
                      <a:lnTo>
                        <a:pt x="0" y="40"/>
                      </a:lnTo>
                      <a:lnTo>
                        <a:pt x="28" y="58"/>
                      </a:lnTo>
                      <a:lnTo>
                        <a:pt x="43" y="25"/>
                      </a:lnTo>
                      <a:lnTo>
                        <a:pt x="51" y="16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1" name="Freeform 47">
                  <a:extLst>
                    <a:ext uri="{FF2B5EF4-FFF2-40B4-BE49-F238E27FC236}">
                      <a16:creationId xmlns:a16="http://schemas.microsoft.com/office/drawing/2014/main" id="{D7277EE6-1834-40C1-A58E-6C868B034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" y="1556"/>
                  <a:ext cx="32" cy="54"/>
                </a:xfrm>
                <a:custGeom>
                  <a:avLst/>
                  <a:gdLst>
                    <a:gd name="T0" fmla="*/ 1 w 64"/>
                    <a:gd name="T1" fmla="*/ 0 h 108"/>
                    <a:gd name="T2" fmla="*/ 1 w 64"/>
                    <a:gd name="T3" fmla="*/ 1 h 108"/>
                    <a:gd name="T4" fmla="*/ 0 w 64"/>
                    <a:gd name="T5" fmla="*/ 1 h 108"/>
                    <a:gd name="T6" fmla="*/ 1 w 64"/>
                    <a:gd name="T7" fmla="*/ 1 h 108"/>
                    <a:gd name="T8" fmla="*/ 1 w 64"/>
                    <a:gd name="T9" fmla="*/ 2 h 108"/>
                    <a:gd name="T10" fmla="*/ 1 w 64"/>
                    <a:gd name="T11" fmla="*/ 2 h 108"/>
                    <a:gd name="T12" fmla="*/ 1 w 64"/>
                    <a:gd name="T13" fmla="*/ 1 h 108"/>
                    <a:gd name="T14" fmla="*/ 1 w 64"/>
                    <a:gd name="T15" fmla="*/ 0 h 108"/>
                    <a:gd name="T16" fmla="*/ 1 w 64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108"/>
                    <a:gd name="T29" fmla="*/ 64 w 64"/>
                    <a:gd name="T30" fmla="*/ 108 h 1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108">
                      <a:moveTo>
                        <a:pt x="42" y="0"/>
                      </a:moveTo>
                      <a:lnTo>
                        <a:pt x="6" y="5"/>
                      </a:lnTo>
                      <a:lnTo>
                        <a:pt x="0" y="35"/>
                      </a:lnTo>
                      <a:lnTo>
                        <a:pt x="2" y="60"/>
                      </a:lnTo>
                      <a:lnTo>
                        <a:pt x="35" y="85"/>
                      </a:lnTo>
                      <a:lnTo>
                        <a:pt x="64" y="108"/>
                      </a:lnTo>
                      <a:lnTo>
                        <a:pt x="58" y="52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3E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2" name="Freeform 48">
                  <a:extLst>
                    <a:ext uri="{FF2B5EF4-FFF2-40B4-BE49-F238E27FC236}">
                      <a16:creationId xmlns:a16="http://schemas.microsoft.com/office/drawing/2014/main" id="{A314F395-59D7-4E18-A043-0E0213E14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5" y="1582"/>
                  <a:ext cx="32" cy="59"/>
                </a:xfrm>
                <a:custGeom>
                  <a:avLst/>
                  <a:gdLst>
                    <a:gd name="T0" fmla="*/ 1 w 64"/>
                    <a:gd name="T1" fmla="*/ 0 h 119"/>
                    <a:gd name="T2" fmla="*/ 1 w 64"/>
                    <a:gd name="T3" fmla="*/ 0 h 119"/>
                    <a:gd name="T4" fmla="*/ 0 w 64"/>
                    <a:gd name="T5" fmla="*/ 0 h 119"/>
                    <a:gd name="T6" fmla="*/ 1 w 64"/>
                    <a:gd name="T7" fmla="*/ 1 h 119"/>
                    <a:gd name="T8" fmla="*/ 1 w 64"/>
                    <a:gd name="T9" fmla="*/ 1 h 119"/>
                    <a:gd name="T10" fmla="*/ 1 w 64"/>
                    <a:gd name="T11" fmla="*/ 1 h 119"/>
                    <a:gd name="T12" fmla="*/ 1 w 64"/>
                    <a:gd name="T13" fmla="*/ 1 h 119"/>
                    <a:gd name="T14" fmla="*/ 1 w 64"/>
                    <a:gd name="T15" fmla="*/ 0 h 119"/>
                    <a:gd name="T16" fmla="*/ 1 w 64"/>
                    <a:gd name="T17" fmla="*/ 0 h 119"/>
                    <a:gd name="T18" fmla="*/ 1 w 64"/>
                    <a:gd name="T19" fmla="*/ 0 h 1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119"/>
                    <a:gd name="T32" fmla="*/ 64 w 64"/>
                    <a:gd name="T33" fmla="*/ 119 h 1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119">
                      <a:moveTo>
                        <a:pt x="61" y="1"/>
                      </a:moveTo>
                      <a:lnTo>
                        <a:pt x="20" y="0"/>
                      </a:lnTo>
                      <a:lnTo>
                        <a:pt x="0" y="43"/>
                      </a:lnTo>
                      <a:lnTo>
                        <a:pt x="15" y="73"/>
                      </a:lnTo>
                      <a:lnTo>
                        <a:pt x="33" y="100"/>
                      </a:lnTo>
                      <a:lnTo>
                        <a:pt x="51" y="119"/>
                      </a:lnTo>
                      <a:lnTo>
                        <a:pt x="64" y="84"/>
                      </a:lnTo>
                      <a:lnTo>
                        <a:pt x="60" y="23"/>
                      </a:lnTo>
                      <a:lnTo>
                        <a:pt x="61" y="1"/>
                      </a:lnTo>
                      <a:close/>
                    </a:path>
                  </a:pathLst>
                </a:custGeom>
                <a:solidFill>
                  <a:srgbClr val="03E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3" name="Freeform 49">
                  <a:extLst>
                    <a:ext uri="{FF2B5EF4-FFF2-40B4-BE49-F238E27FC236}">
                      <a16:creationId xmlns:a16="http://schemas.microsoft.com/office/drawing/2014/main" id="{6EDD2BA1-5EF5-4209-B3A0-DB5F4D968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" y="1628"/>
                  <a:ext cx="51" cy="43"/>
                </a:xfrm>
                <a:custGeom>
                  <a:avLst/>
                  <a:gdLst>
                    <a:gd name="T0" fmla="*/ 1 w 101"/>
                    <a:gd name="T1" fmla="*/ 0 h 85"/>
                    <a:gd name="T2" fmla="*/ 1 w 101"/>
                    <a:gd name="T3" fmla="*/ 1 h 85"/>
                    <a:gd name="T4" fmla="*/ 1 w 101"/>
                    <a:gd name="T5" fmla="*/ 1 h 85"/>
                    <a:gd name="T6" fmla="*/ 0 w 101"/>
                    <a:gd name="T7" fmla="*/ 2 h 85"/>
                    <a:gd name="T8" fmla="*/ 1 w 101"/>
                    <a:gd name="T9" fmla="*/ 2 h 85"/>
                    <a:gd name="T10" fmla="*/ 2 w 101"/>
                    <a:gd name="T11" fmla="*/ 2 h 85"/>
                    <a:gd name="T12" fmla="*/ 2 w 101"/>
                    <a:gd name="T13" fmla="*/ 2 h 85"/>
                    <a:gd name="T14" fmla="*/ 2 w 101"/>
                    <a:gd name="T15" fmla="*/ 1 h 85"/>
                    <a:gd name="T16" fmla="*/ 2 w 101"/>
                    <a:gd name="T17" fmla="*/ 1 h 85"/>
                    <a:gd name="T18" fmla="*/ 1 w 101"/>
                    <a:gd name="T19" fmla="*/ 1 h 85"/>
                    <a:gd name="T20" fmla="*/ 1 w 101"/>
                    <a:gd name="T21" fmla="*/ 0 h 85"/>
                    <a:gd name="T22" fmla="*/ 1 w 101"/>
                    <a:gd name="T23" fmla="*/ 0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"/>
                    <a:gd name="T37" fmla="*/ 0 h 85"/>
                    <a:gd name="T38" fmla="*/ 101 w 101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" h="85">
                      <a:moveTo>
                        <a:pt x="62" y="0"/>
                      </a:moveTo>
                      <a:lnTo>
                        <a:pt x="24" y="15"/>
                      </a:lnTo>
                      <a:lnTo>
                        <a:pt x="15" y="40"/>
                      </a:lnTo>
                      <a:lnTo>
                        <a:pt x="0" y="69"/>
                      </a:lnTo>
                      <a:lnTo>
                        <a:pt x="24" y="84"/>
                      </a:lnTo>
                      <a:lnTo>
                        <a:pt x="87" y="85"/>
                      </a:lnTo>
                      <a:lnTo>
                        <a:pt x="100" y="72"/>
                      </a:lnTo>
                      <a:lnTo>
                        <a:pt x="101" y="29"/>
                      </a:lnTo>
                      <a:lnTo>
                        <a:pt x="100" y="8"/>
                      </a:lnTo>
                      <a:lnTo>
                        <a:pt x="64" y="3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3E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4" name="Freeform 50">
                  <a:extLst>
                    <a:ext uri="{FF2B5EF4-FFF2-40B4-BE49-F238E27FC236}">
                      <a16:creationId xmlns:a16="http://schemas.microsoft.com/office/drawing/2014/main" id="{A02145BE-A6B8-41ED-AD36-F1A9A4D68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4" y="1505"/>
                  <a:ext cx="46" cy="61"/>
                </a:xfrm>
                <a:custGeom>
                  <a:avLst/>
                  <a:gdLst>
                    <a:gd name="T0" fmla="*/ 1 w 92"/>
                    <a:gd name="T1" fmla="*/ 0 h 121"/>
                    <a:gd name="T2" fmla="*/ 1 w 92"/>
                    <a:gd name="T3" fmla="*/ 1 h 121"/>
                    <a:gd name="T4" fmla="*/ 0 w 92"/>
                    <a:gd name="T5" fmla="*/ 1 h 121"/>
                    <a:gd name="T6" fmla="*/ 1 w 92"/>
                    <a:gd name="T7" fmla="*/ 2 h 121"/>
                    <a:gd name="T8" fmla="*/ 1 w 92"/>
                    <a:gd name="T9" fmla="*/ 2 h 121"/>
                    <a:gd name="T10" fmla="*/ 1 w 92"/>
                    <a:gd name="T11" fmla="*/ 2 h 121"/>
                    <a:gd name="T12" fmla="*/ 2 w 92"/>
                    <a:gd name="T13" fmla="*/ 2 h 121"/>
                    <a:gd name="T14" fmla="*/ 2 w 92"/>
                    <a:gd name="T15" fmla="*/ 1 h 121"/>
                    <a:gd name="T16" fmla="*/ 2 w 92"/>
                    <a:gd name="T17" fmla="*/ 1 h 121"/>
                    <a:gd name="T18" fmla="*/ 1 w 92"/>
                    <a:gd name="T19" fmla="*/ 1 h 121"/>
                    <a:gd name="T20" fmla="*/ 1 w 92"/>
                    <a:gd name="T21" fmla="*/ 0 h 121"/>
                    <a:gd name="T22" fmla="*/ 1 w 92"/>
                    <a:gd name="T23" fmla="*/ 0 h 1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2"/>
                    <a:gd name="T37" fmla="*/ 0 h 121"/>
                    <a:gd name="T38" fmla="*/ 92 w 92"/>
                    <a:gd name="T39" fmla="*/ 121 h 1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2" h="121">
                      <a:moveTo>
                        <a:pt x="29" y="0"/>
                      </a:moveTo>
                      <a:lnTo>
                        <a:pt x="7" y="28"/>
                      </a:lnTo>
                      <a:lnTo>
                        <a:pt x="0" y="62"/>
                      </a:lnTo>
                      <a:lnTo>
                        <a:pt x="16" y="94"/>
                      </a:lnTo>
                      <a:lnTo>
                        <a:pt x="31" y="121"/>
                      </a:lnTo>
                      <a:lnTo>
                        <a:pt x="53" y="117"/>
                      </a:lnTo>
                      <a:lnTo>
                        <a:pt x="72" y="76"/>
                      </a:lnTo>
                      <a:lnTo>
                        <a:pt x="92" y="42"/>
                      </a:lnTo>
                      <a:lnTo>
                        <a:pt x="69" y="20"/>
                      </a:lnTo>
                      <a:lnTo>
                        <a:pt x="35" y="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3E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5" name="Freeform 51">
                  <a:extLst>
                    <a:ext uri="{FF2B5EF4-FFF2-40B4-BE49-F238E27FC236}">
                      <a16:creationId xmlns:a16="http://schemas.microsoft.com/office/drawing/2014/main" id="{D7FCC461-3ACE-42E4-BE6D-6E85A052C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" y="1447"/>
                  <a:ext cx="19" cy="18"/>
                </a:xfrm>
                <a:custGeom>
                  <a:avLst/>
                  <a:gdLst>
                    <a:gd name="T0" fmla="*/ 1 w 38"/>
                    <a:gd name="T1" fmla="*/ 0 h 38"/>
                    <a:gd name="T2" fmla="*/ 1 w 38"/>
                    <a:gd name="T3" fmla="*/ 0 h 38"/>
                    <a:gd name="T4" fmla="*/ 1 w 38"/>
                    <a:gd name="T5" fmla="*/ 0 h 38"/>
                    <a:gd name="T6" fmla="*/ 1 w 38"/>
                    <a:gd name="T7" fmla="*/ 0 h 38"/>
                    <a:gd name="T8" fmla="*/ 1 w 38"/>
                    <a:gd name="T9" fmla="*/ 0 h 38"/>
                    <a:gd name="T10" fmla="*/ 1 w 38"/>
                    <a:gd name="T11" fmla="*/ 0 h 38"/>
                    <a:gd name="T12" fmla="*/ 1 w 38"/>
                    <a:gd name="T13" fmla="*/ 0 h 38"/>
                    <a:gd name="T14" fmla="*/ 1 w 38"/>
                    <a:gd name="T15" fmla="*/ 0 h 38"/>
                    <a:gd name="T16" fmla="*/ 1 w 38"/>
                    <a:gd name="T17" fmla="*/ 0 h 38"/>
                    <a:gd name="T18" fmla="*/ 1 w 38"/>
                    <a:gd name="T19" fmla="*/ 0 h 38"/>
                    <a:gd name="T20" fmla="*/ 1 w 38"/>
                    <a:gd name="T21" fmla="*/ 0 h 38"/>
                    <a:gd name="T22" fmla="*/ 1 w 38"/>
                    <a:gd name="T23" fmla="*/ 0 h 38"/>
                    <a:gd name="T24" fmla="*/ 1 w 38"/>
                    <a:gd name="T25" fmla="*/ 0 h 38"/>
                    <a:gd name="T26" fmla="*/ 1 w 38"/>
                    <a:gd name="T27" fmla="*/ 0 h 38"/>
                    <a:gd name="T28" fmla="*/ 1 w 38"/>
                    <a:gd name="T29" fmla="*/ 0 h 38"/>
                    <a:gd name="T30" fmla="*/ 1 w 38"/>
                    <a:gd name="T31" fmla="*/ 0 h 38"/>
                    <a:gd name="T32" fmla="*/ 1 w 38"/>
                    <a:gd name="T33" fmla="*/ 0 h 38"/>
                    <a:gd name="T34" fmla="*/ 1 w 38"/>
                    <a:gd name="T35" fmla="*/ 0 h 38"/>
                    <a:gd name="T36" fmla="*/ 1 w 38"/>
                    <a:gd name="T37" fmla="*/ 0 h 38"/>
                    <a:gd name="T38" fmla="*/ 1 w 38"/>
                    <a:gd name="T39" fmla="*/ 0 h 38"/>
                    <a:gd name="T40" fmla="*/ 1 w 38"/>
                    <a:gd name="T41" fmla="*/ 0 h 38"/>
                    <a:gd name="T42" fmla="*/ 1 w 38"/>
                    <a:gd name="T43" fmla="*/ 0 h 38"/>
                    <a:gd name="T44" fmla="*/ 1 w 38"/>
                    <a:gd name="T45" fmla="*/ 0 h 38"/>
                    <a:gd name="T46" fmla="*/ 0 w 38"/>
                    <a:gd name="T47" fmla="*/ 0 h 38"/>
                    <a:gd name="T48" fmla="*/ 0 w 38"/>
                    <a:gd name="T49" fmla="*/ 0 h 38"/>
                    <a:gd name="T50" fmla="*/ 0 w 38"/>
                    <a:gd name="T51" fmla="*/ 0 h 38"/>
                    <a:gd name="T52" fmla="*/ 1 w 38"/>
                    <a:gd name="T53" fmla="*/ 0 h 38"/>
                    <a:gd name="T54" fmla="*/ 1 w 38"/>
                    <a:gd name="T55" fmla="*/ 0 h 38"/>
                    <a:gd name="T56" fmla="*/ 1 w 38"/>
                    <a:gd name="T57" fmla="*/ 0 h 38"/>
                    <a:gd name="T58" fmla="*/ 1 w 38"/>
                    <a:gd name="T59" fmla="*/ 0 h 38"/>
                    <a:gd name="T60" fmla="*/ 1 w 38"/>
                    <a:gd name="T61" fmla="*/ 0 h 38"/>
                    <a:gd name="T62" fmla="*/ 1 w 38"/>
                    <a:gd name="T63" fmla="*/ 0 h 38"/>
                    <a:gd name="T64" fmla="*/ 1 w 38"/>
                    <a:gd name="T65" fmla="*/ 0 h 38"/>
                    <a:gd name="T66" fmla="*/ 1 w 38"/>
                    <a:gd name="T67" fmla="*/ 0 h 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38"/>
                    <a:gd name="T104" fmla="*/ 38 w 38"/>
                    <a:gd name="T105" fmla="*/ 38 h 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38">
                      <a:moveTo>
                        <a:pt x="18" y="38"/>
                      </a:moveTo>
                      <a:lnTo>
                        <a:pt x="22" y="38"/>
                      </a:lnTo>
                      <a:lnTo>
                        <a:pt x="26" y="36"/>
                      </a:lnTo>
                      <a:lnTo>
                        <a:pt x="28" y="35"/>
                      </a:lnTo>
                      <a:lnTo>
                        <a:pt x="31" y="32"/>
                      </a:lnTo>
                      <a:lnTo>
                        <a:pt x="34" y="30"/>
                      </a:lnTo>
                      <a:lnTo>
                        <a:pt x="35" y="27"/>
                      </a:lnTo>
                      <a:lnTo>
                        <a:pt x="36" y="23"/>
                      </a:lnTo>
                      <a:lnTo>
                        <a:pt x="38" y="20"/>
                      </a:lnTo>
                      <a:lnTo>
                        <a:pt x="36" y="15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31" y="6"/>
                      </a:lnTo>
                      <a:lnTo>
                        <a:pt x="28" y="3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30"/>
                      </a:lnTo>
                      <a:lnTo>
                        <a:pt x="6" y="32"/>
                      </a:lnTo>
                      <a:lnTo>
                        <a:pt x="7" y="35"/>
                      </a:lnTo>
                      <a:lnTo>
                        <a:pt x="11" y="36"/>
                      </a:lnTo>
                      <a:lnTo>
                        <a:pt x="14" y="38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6" name="Freeform 52">
                  <a:extLst>
                    <a:ext uri="{FF2B5EF4-FFF2-40B4-BE49-F238E27FC236}">
                      <a16:creationId xmlns:a16="http://schemas.microsoft.com/office/drawing/2014/main" id="{8120298F-242F-4A82-840A-E4545EA35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1674"/>
                  <a:ext cx="24" cy="23"/>
                </a:xfrm>
                <a:custGeom>
                  <a:avLst/>
                  <a:gdLst>
                    <a:gd name="T0" fmla="*/ 1 w 47"/>
                    <a:gd name="T1" fmla="*/ 0 h 47"/>
                    <a:gd name="T2" fmla="*/ 1 w 47"/>
                    <a:gd name="T3" fmla="*/ 0 h 47"/>
                    <a:gd name="T4" fmla="*/ 1 w 47"/>
                    <a:gd name="T5" fmla="*/ 0 h 47"/>
                    <a:gd name="T6" fmla="*/ 1 w 47"/>
                    <a:gd name="T7" fmla="*/ 0 h 47"/>
                    <a:gd name="T8" fmla="*/ 1 w 47"/>
                    <a:gd name="T9" fmla="*/ 0 h 47"/>
                    <a:gd name="T10" fmla="*/ 1 w 47"/>
                    <a:gd name="T11" fmla="*/ 0 h 47"/>
                    <a:gd name="T12" fmla="*/ 1 w 47"/>
                    <a:gd name="T13" fmla="*/ 0 h 47"/>
                    <a:gd name="T14" fmla="*/ 1 w 47"/>
                    <a:gd name="T15" fmla="*/ 0 h 47"/>
                    <a:gd name="T16" fmla="*/ 1 w 47"/>
                    <a:gd name="T17" fmla="*/ 0 h 47"/>
                    <a:gd name="T18" fmla="*/ 1 w 47"/>
                    <a:gd name="T19" fmla="*/ 0 h 47"/>
                    <a:gd name="T20" fmla="*/ 1 w 47"/>
                    <a:gd name="T21" fmla="*/ 0 h 47"/>
                    <a:gd name="T22" fmla="*/ 1 w 47"/>
                    <a:gd name="T23" fmla="*/ 0 h 47"/>
                    <a:gd name="T24" fmla="*/ 1 w 47"/>
                    <a:gd name="T25" fmla="*/ 0 h 47"/>
                    <a:gd name="T26" fmla="*/ 1 w 47"/>
                    <a:gd name="T27" fmla="*/ 0 h 47"/>
                    <a:gd name="T28" fmla="*/ 1 w 47"/>
                    <a:gd name="T29" fmla="*/ 0 h 47"/>
                    <a:gd name="T30" fmla="*/ 1 w 47"/>
                    <a:gd name="T31" fmla="*/ 0 h 47"/>
                    <a:gd name="T32" fmla="*/ 1 w 47"/>
                    <a:gd name="T33" fmla="*/ 0 h 47"/>
                    <a:gd name="T34" fmla="*/ 1 w 47"/>
                    <a:gd name="T35" fmla="*/ 0 h 47"/>
                    <a:gd name="T36" fmla="*/ 1 w 47"/>
                    <a:gd name="T37" fmla="*/ 0 h 47"/>
                    <a:gd name="T38" fmla="*/ 1 w 47"/>
                    <a:gd name="T39" fmla="*/ 0 h 47"/>
                    <a:gd name="T40" fmla="*/ 1 w 47"/>
                    <a:gd name="T41" fmla="*/ 0 h 47"/>
                    <a:gd name="T42" fmla="*/ 1 w 47"/>
                    <a:gd name="T43" fmla="*/ 0 h 47"/>
                    <a:gd name="T44" fmla="*/ 1 w 47"/>
                    <a:gd name="T45" fmla="*/ 0 h 47"/>
                    <a:gd name="T46" fmla="*/ 0 w 47"/>
                    <a:gd name="T47" fmla="*/ 0 h 47"/>
                    <a:gd name="T48" fmla="*/ 0 w 47"/>
                    <a:gd name="T49" fmla="*/ 0 h 47"/>
                    <a:gd name="T50" fmla="*/ 0 w 47"/>
                    <a:gd name="T51" fmla="*/ 0 h 47"/>
                    <a:gd name="T52" fmla="*/ 1 w 47"/>
                    <a:gd name="T53" fmla="*/ 0 h 47"/>
                    <a:gd name="T54" fmla="*/ 1 w 47"/>
                    <a:gd name="T55" fmla="*/ 0 h 47"/>
                    <a:gd name="T56" fmla="*/ 1 w 47"/>
                    <a:gd name="T57" fmla="*/ 0 h 47"/>
                    <a:gd name="T58" fmla="*/ 1 w 47"/>
                    <a:gd name="T59" fmla="*/ 0 h 47"/>
                    <a:gd name="T60" fmla="*/ 1 w 47"/>
                    <a:gd name="T61" fmla="*/ 0 h 47"/>
                    <a:gd name="T62" fmla="*/ 1 w 47"/>
                    <a:gd name="T63" fmla="*/ 0 h 47"/>
                    <a:gd name="T64" fmla="*/ 1 w 47"/>
                    <a:gd name="T65" fmla="*/ 0 h 47"/>
                    <a:gd name="T66" fmla="*/ 1 w 47"/>
                    <a:gd name="T67" fmla="*/ 0 h 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7"/>
                    <a:gd name="T103" fmla="*/ 0 h 47"/>
                    <a:gd name="T104" fmla="*/ 47 w 47"/>
                    <a:gd name="T105" fmla="*/ 47 h 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7" h="47">
                      <a:moveTo>
                        <a:pt x="24" y="47"/>
                      </a:moveTo>
                      <a:lnTo>
                        <a:pt x="28" y="45"/>
                      </a:lnTo>
                      <a:lnTo>
                        <a:pt x="32" y="44"/>
                      </a:lnTo>
                      <a:lnTo>
                        <a:pt x="36" y="41"/>
                      </a:lnTo>
                      <a:lnTo>
                        <a:pt x="39" y="40"/>
                      </a:lnTo>
                      <a:lnTo>
                        <a:pt x="41" y="36"/>
                      </a:lnTo>
                      <a:lnTo>
                        <a:pt x="44" y="32"/>
                      </a:lnTo>
                      <a:lnTo>
                        <a:pt x="45" y="28"/>
                      </a:lnTo>
                      <a:lnTo>
                        <a:pt x="47" y="23"/>
                      </a:lnTo>
                      <a:lnTo>
                        <a:pt x="45" y="17"/>
                      </a:lnTo>
                      <a:lnTo>
                        <a:pt x="44" y="13"/>
                      </a:lnTo>
                      <a:lnTo>
                        <a:pt x="41" y="9"/>
                      </a:lnTo>
                      <a:lnTo>
                        <a:pt x="39" y="7"/>
                      </a:lnTo>
                      <a:lnTo>
                        <a:pt x="36" y="3"/>
                      </a:lnTo>
                      <a:lnTo>
                        <a:pt x="32" y="1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3" y="1"/>
                      </a:lnTo>
                      <a:lnTo>
                        <a:pt x="9" y="3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1" y="32"/>
                      </a:lnTo>
                      <a:lnTo>
                        <a:pt x="4" y="36"/>
                      </a:lnTo>
                      <a:lnTo>
                        <a:pt x="7" y="40"/>
                      </a:lnTo>
                      <a:lnTo>
                        <a:pt x="9" y="41"/>
                      </a:lnTo>
                      <a:lnTo>
                        <a:pt x="13" y="44"/>
                      </a:lnTo>
                      <a:lnTo>
                        <a:pt x="19" y="45"/>
                      </a:lnTo>
                      <a:lnTo>
                        <a:pt x="24" y="47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7" name="Freeform 53">
                  <a:extLst>
                    <a:ext uri="{FF2B5EF4-FFF2-40B4-BE49-F238E27FC236}">
                      <a16:creationId xmlns:a16="http://schemas.microsoft.com/office/drawing/2014/main" id="{7AE84BDF-2BD7-44CD-AF97-F694E91D9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7" y="1632"/>
                  <a:ext cx="305" cy="75"/>
                </a:xfrm>
                <a:custGeom>
                  <a:avLst/>
                  <a:gdLst>
                    <a:gd name="T0" fmla="*/ 10 w 610"/>
                    <a:gd name="T1" fmla="*/ 1 h 149"/>
                    <a:gd name="T2" fmla="*/ 1 w 610"/>
                    <a:gd name="T3" fmla="*/ 0 h 149"/>
                    <a:gd name="T4" fmla="*/ 0 w 610"/>
                    <a:gd name="T5" fmla="*/ 2 h 149"/>
                    <a:gd name="T6" fmla="*/ 10 w 610"/>
                    <a:gd name="T7" fmla="*/ 3 h 149"/>
                    <a:gd name="T8" fmla="*/ 10 w 610"/>
                    <a:gd name="T9" fmla="*/ 2 h 149"/>
                    <a:gd name="T10" fmla="*/ 1 w 610"/>
                    <a:gd name="T11" fmla="*/ 2 h 149"/>
                    <a:gd name="T12" fmla="*/ 1 w 610"/>
                    <a:gd name="T13" fmla="*/ 1 h 149"/>
                    <a:gd name="T14" fmla="*/ 10 w 610"/>
                    <a:gd name="T15" fmla="*/ 1 h 149"/>
                    <a:gd name="T16" fmla="*/ 10 w 610"/>
                    <a:gd name="T17" fmla="*/ 1 h 149"/>
                    <a:gd name="T18" fmla="*/ 10 w 610"/>
                    <a:gd name="T19" fmla="*/ 1 h 1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0"/>
                    <a:gd name="T31" fmla="*/ 0 h 149"/>
                    <a:gd name="T32" fmla="*/ 610 w 610"/>
                    <a:gd name="T33" fmla="*/ 149 h 1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0" h="149">
                      <a:moveTo>
                        <a:pt x="610" y="21"/>
                      </a:moveTo>
                      <a:lnTo>
                        <a:pt x="5" y="0"/>
                      </a:lnTo>
                      <a:lnTo>
                        <a:pt x="0" y="128"/>
                      </a:lnTo>
                      <a:lnTo>
                        <a:pt x="586" y="149"/>
                      </a:lnTo>
                      <a:lnTo>
                        <a:pt x="581" y="120"/>
                      </a:lnTo>
                      <a:lnTo>
                        <a:pt x="30" y="101"/>
                      </a:lnTo>
                      <a:lnTo>
                        <a:pt x="37" y="28"/>
                      </a:lnTo>
                      <a:lnTo>
                        <a:pt x="595" y="49"/>
                      </a:lnTo>
                      <a:lnTo>
                        <a:pt x="61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8" name="Freeform 54">
                  <a:extLst>
                    <a:ext uri="{FF2B5EF4-FFF2-40B4-BE49-F238E27FC236}">
                      <a16:creationId xmlns:a16="http://schemas.microsoft.com/office/drawing/2014/main" id="{BEF63DDE-3628-4BA1-B90A-E0860AE57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8" y="1629"/>
                  <a:ext cx="56" cy="114"/>
                </a:xfrm>
                <a:custGeom>
                  <a:avLst/>
                  <a:gdLst>
                    <a:gd name="T0" fmla="*/ 1 w 113"/>
                    <a:gd name="T1" fmla="*/ 4 h 226"/>
                    <a:gd name="T2" fmla="*/ 1 w 113"/>
                    <a:gd name="T3" fmla="*/ 4 h 226"/>
                    <a:gd name="T4" fmla="*/ 1 w 113"/>
                    <a:gd name="T5" fmla="*/ 4 h 226"/>
                    <a:gd name="T6" fmla="*/ 1 w 113"/>
                    <a:gd name="T7" fmla="*/ 4 h 226"/>
                    <a:gd name="T8" fmla="*/ 1 w 113"/>
                    <a:gd name="T9" fmla="*/ 4 h 226"/>
                    <a:gd name="T10" fmla="*/ 0 w 113"/>
                    <a:gd name="T11" fmla="*/ 4 h 226"/>
                    <a:gd name="T12" fmla="*/ 0 w 113"/>
                    <a:gd name="T13" fmla="*/ 4 h 226"/>
                    <a:gd name="T14" fmla="*/ 0 w 113"/>
                    <a:gd name="T15" fmla="*/ 4 h 226"/>
                    <a:gd name="T16" fmla="*/ 0 w 113"/>
                    <a:gd name="T17" fmla="*/ 3 h 226"/>
                    <a:gd name="T18" fmla="*/ 0 w 113"/>
                    <a:gd name="T19" fmla="*/ 3 h 226"/>
                    <a:gd name="T20" fmla="*/ 0 w 113"/>
                    <a:gd name="T21" fmla="*/ 3 h 226"/>
                    <a:gd name="T22" fmla="*/ 0 w 113"/>
                    <a:gd name="T23" fmla="*/ 3 h 226"/>
                    <a:gd name="T24" fmla="*/ 0 w 113"/>
                    <a:gd name="T25" fmla="*/ 3 h 226"/>
                    <a:gd name="T26" fmla="*/ 0 w 113"/>
                    <a:gd name="T27" fmla="*/ 3 h 226"/>
                    <a:gd name="T28" fmla="*/ 0 w 113"/>
                    <a:gd name="T29" fmla="*/ 2 h 226"/>
                    <a:gd name="T30" fmla="*/ 0 w 113"/>
                    <a:gd name="T31" fmla="*/ 2 h 226"/>
                    <a:gd name="T32" fmla="*/ 0 w 113"/>
                    <a:gd name="T33" fmla="*/ 2 h 226"/>
                    <a:gd name="T34" fmla="*/ 0 w 113"/>
                    <a:gd name="T35" fmla="*/ 2 h 226"/>
                    <a:gd name="T36" fmla="*/ 0 w 113"/>
                    <a:gd name="T37" fmla="*/ 2 h 226"/>
                    <a:gd name="T38" fmla="*/ 0 w 113"/>
                    <a:gd name="T39" fmla="*/ 2 h 226"/>
                    <a:gd name="T40" fmla="*/ 0 w 113"/>
                    <a:gd name="T41" fmla="*/ 1 h 226"/>
                    <a:gd name="T42" fmla="*/ 0 w 113"/>
                    <a:gd name="T43" fmla="*/ 1 h 226"/>
                    <a:gd name="T44" fmla="*/ 0 w 113"/>
                    <a:gd name="T45" fmla="*/ 1 h 226"/>
                    <a:gd name="T46" fmla="*/ 0 w 113"/>
                    <a:gd name="T47" fmla="*/ 1 h 226"/>
                    <a:gd name="T48" fmla="*/ 0 w 113"/>
                    <a:gd name="T49" fmla="*/ 1 h 226"/>
                    <a:gd name="T50" fmla="*/ 1 w 113"/>
                    <a:gd name="T51" fmla="*/ 1 h 226"/>
                    <a:gd name="T52" fmla="*/ 1 w 113"/>
                    <a:gd name="T53" fmla="*/ 1 h 226"/>
                    <a:gd name="T54" fmla="*/ 1 w 113"/>
                    <a:gd name="T55" fmla="*/ 1 h 226"/>
                    <a:gd name="T56" fmla="*/ 1 w 113"/>
                    <a:gd name="T57" fmla="*/ 0 h 226"/>
                    <a:gd name="T58" fmla="*/ 1 w 113"/>
                    <a:gd name="T59" fmla="*/ 0 h 226"/>
                    <a:gd name="T60" fmla="*/ 1 w 113"/>
                    <a:gd name="T61" fmla="*/ 1 h 226"/>
                    <a:gd name="T62" fmla="*/ 1 w 113"/>
                    <a:gd name="T63" fmla="*/ 1 h 226"/>
                    <a:gd name="T64" fmla="*/ 1 w 113"/>
                    <a:gd name="T65" fmla="*/ 1 h 226"/>
                    <a:gd name="T66" fmla="*/ 1 w 113"/>
                    <a:gd name="T67" fmla="*/ 1 h 226"/>
                    <a:gd name="T68" fmla="*/ 1 w 113"/>
                    <a:gd name="T69" fmla="*/ 1 h 226"/>
                    <a:gd name="T70" fmla="*/ 0 w 113"/>
                    <a:gd name="T71" fmla="*/ 1 h 226"/>
                    <a:gd name="T72" fmla="*/ 0 w 113"/>
                    <a:gd name="T73" fmla="*/ 1 h 226"/>
                    <a:gd name="T74" fmla="*/ 0 w 113"/>
                    <a:gd name="T75" fmla="*/ 2 h 226"/>
                    <a:gd name="T76" fmla="*/ 0 w 113"/>
                    <a:gd name="T77" fmla="*/ 2 h 226"/>
                    <a:gd name="T78" fmla="*/ 0 w 113"/>
                    <a:gd name="T79" fmla="*/ 2 h 226"/>
                    <a:gd name="T80" fmla="*/ 0 w 113"/>
                    <a:gd name="T81" fmla="*/ 2 h 226"/>
                    <a:gd name="T82" fmla="*/ 0 w 113"/>
                    <a:gd name="T83" fmla="*/ 2 h 226"/>
                    <a:gd name="T84" fmla="*/ 0 w 113"/>
                    <a:gd name="T85" fmla="*/ 3 h 226"/>
                    <a:gd name="T86" fmla="*/ 0 w 113"/>
                    <a:gd name="T87" fmla="*/ 3 h 226"/>
                    <a:gd name="T88" fmla="*/ 0 w 113"/>
                    <a:gd name="T89" fmla="*/ 3 h 226"/>
                    <a:gd name="T90" fmla="*/ 0 w 113"/>
                    <a:gd name="T91" fmla="*/ 3 h 226"/>
                    <a:gd name="T92" fmla="*/ 0 w 113"/>
                    <a:gd name="T93" fmla="*/ 3 h 226"/>
                    <a:gd name="T94" fmla="*/ 0 w 113"/>
                    <a:gd name="T95" fmla="*/ 3 h 226"/>
                    <a:gd name="T96" fmla="*/ 1 w 113"/>
                    <a:gd name="T97" fmla="*/ 3 h 226"/>
                    <a:gd name="T98" fmla="*/ 1 w 113"/>
                    <a:gd name="T99" fmla="*/ 3 h 226"/>
                    <a:gd name="T100" fmla="*/ 1 w 113"/>
                    <a:gd name="T101" fmla="*/ 4 h 226"/>
                    <a:gd name="T102" fmla="*/ 1 w 113"/>
                    <a:gd name="T103" fmla="*/ 4 h 22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3"/>
                    <a:gd name="T157" fmla="*/ 0 h 226"/>
                    <a:gd name="T158" fmla="*/ 113 w 113"/>
                    <a:gd name="T159" fmla="*/ 226 h 22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3" h="226">
                      <a:moveTo>
                        <a:pt x="113" y="196"/>
                      </a:moveTo>
                      <a:lnTo>
                        <a:pt x="113" y="226"/>
                      </a:lnTo>
                      <a:lnTo>
                        <a:pt x="109" y="225"/>
                      </a:lnTo>
                      <a:lnTo>
                        <a:pt x="106" y="225"/>
                      </a:lnTo>
                      <a:lnTo>
                        <a:pt x="104" y="225"/>
                      </a:lnTo>
                      <a:lnTo>
                        <a:pt x="101" y="225"/>
                      </a:lnTo>
                      <a:lnTo>
                        <a:pt x="98" y="224"/>
                      </a:lnTo>
                      <a:lnTo>
                        <a:pt x="94" y="224"/>
                      </a:lnTo>
                      <a:lnTo>
                        <a:pt x="92" y="224"/>
                      </a:lnTo>
                      <a:lnTo>
                        <a:pt x="89" y="224"/>
                      </a:lnTo>
                      <a:lnTo>
                        <a:pt x="86" y="222"/>
                      </a:lnTo>
                      <a:lnTo>
                        <a:pt x="84" y="221"/>
                      </a:lnTo>
                      <a:lnTo>
                        <a:pt x="81" y="220"/>
                      </a:lnTo>
                      <a:lnTo>
                        <a:pt x="78" y="220"/>
                      </a:lnTo>
                      <a:lnTo>
                        <a:pt x="73" y="218"/>
                      </a:lnTo>
                      <a:lnTo>
                        <a:pt x="68" y="217"/>
                      </a:lnTo>
                      <a:lnTo>
                        <a:pt x="62" y="214"/>
                      </a:lnTo>
                      <a:lnTo>
                        <a:pt x="58" y="212"/>
                      </a:lnTo>
                      <a:lnTo>
                        <a:pt x="54" y="209"/>
                      </a:lnTo>
                      <a:lnTo>
                        <a:pt x="49" y="206"/>
                      </a:lnTo>
                      <a:lnTo>
                        <a:pt x="45" y="202"/>
                      </a:lnTo>
                      <a:lnTo>
                        <a:pt x="41" y="200"/>
                      </a:lnTo>
                      <a:lnTo>
                        <a:pt x="36" y="196"/>
                      </a:lnTo>
                      <a:lnTo>
                        <a:pt x="33" y="193"/>
                      </a:lnTo>
                      <a:lnTo>
                        <a:pt x="29" y="188"/>
                      </a:lnTo>
                      <a:lnTo>
                        <a:pt x="25" y="185"/>
                      </a:lnTo>
                      <a:lnTo>
                        <a:pt x="22" y="180"/>
                      </a:lnTo>
                      <a:lnTo>
                        <a:pt x="18" y="176"/>
                      </a:lnTo>
                      <a:lnTo>
                        <a:pt x="16" y="170"/>
                      </a:lnTo>
                      <a:lnTo>
                        <a:pt x="13" y="166"/>
                      </a:lnTo>
                      <a:lnTo>
                        <a:pt x="10" y="161"/>
                      </a:lnTo>
                      <a:lnTo>
                        <a:pt x="9" y="157"/>
                      </a:lnTo>
                      <a:lnTo>
                        <a:pt x="8" y="154"/>
                      </a:lnTo>
                      <a:lnTo>
                        <a:pt x="6" y="152"/>
                      </a:lnTo>
                      <a:lnTo>
                        <a:pt x="5" y="149"/>
                      </a:lnTo>
                      <a:lnTo>
                        <a:pt x="4" y="146"/>
                      </a:lnTo>
                      <a:lnTo>
                        <a:pt x="4" y="144"/>
                      </a:lnTo>
                      <a:lnTo>
                        <a:pt x="2" y="141"/>
                      </a:lnTo>
                      <a:lnTo>
                        <a:pt x="2" y="138"/>
                      </a:lnTo>
                      <a:lnTo>
                        <a:pt x="2" y="136"/>
                      </a:lnTo>
                      <a:lnTo>
                        <a:pt x="1" y="133"/>
                      </a:lnTo>
                      <a:lnTo>
                        <a:pt x="1" y="129"/>
                      </a:lnTo>
                      <a:lnTo>
                        <a:pt x="0" y="126"/>
                      </a:lnTo>
                      <a:lnTo>
                        <a:pt x="0" y="124"/>
                      </a:lnTo>
                      <a:lnTo>
                        <a:pt x="0" y="121"/>
                      </a:lnTo>
                      <a:lnTo>
                        <a:pt x="0" y="118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0" y="98"/>
                      </a:lnTo>
                      <a:lnTo>
                        <a:pt x="1" y="96"/>
                      </a:lnTo>
                      <a:lnTo>
                        <a:pt x="1" y="93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5"/>
                      </a:lnTo>
                      <a:lnTo>
                        <a:pt x="4" y="82"/>
                      </a:lnTo>
                      <a:lnTo>
                        <a:pt x="4" y="80"/>
                      </a:lnTo>
                      <a:lnTo>
                        <a:pt x="6" y="74"/>
                      </a:lnTo>
                      <a:lnTo>
                        <a:pt x="9" y="69"/>
                      </a:lnTo>
                      <a:lnTo>
                        <a:pt x="10" y="64"/>
                      </a:lnTo>
                      <a:lnTo>
                        <a:pt x="13" y="60"/>
                      </a:lnTo>
                      <a:lnTo>
                        <a:pt x="16" y="54"/>
                      </a:lnTo>
                      <a:lnTo>
                        <a:pt x="18" y="50"/>
                      </a:lnTo>
                      <a:lnTo>
                        <a:pt x="22" y="45"/>
                      </a:lnTo>
                      <a:lnTo>
                        <a:pt x="25" y="41"/>
                      </a:lnTo>
                      <a:lnTo>
                        <a:pt x="29" y="37"/>
                      </a:lnTo>
                      <a:lnTo>
                        <a:pt x="33" y="33"/>
                      </a:lnTo>
                      <a:lnTo>
                        <a:pt x="36" y="29"/>
                      </a:lnTo>
                      <a:lnTo>
                        <a:pt x="41" y="25"/>
                      </a:lnTo>
                      <a:lnTo>
                        <a:pt x="45" y="22"/>
                      </a:lnTo>
                      <a:lnTo>
                        <a:pt x="49" y="18"/>
                      </a:lnTo>
                      <a:lnTo>
                        <a:pt x="54" y="16"/>
                      </a:lnTo>
                      <a:lnTo>
                        <a:pt x="58" y="13"/>
                      </a:lnTo>
                      <a:lnTo>
                        <a:pt x="62" y="10"/>
                      </a:lnTo>
                      <a:lnTo>
                        <a:pt x="68" y="9"/>
                      </a:lnTo>
                      <a:lnTo>
                        <a:pt x="73" y="6"/>
                      </a:lnTo>
                      <a:lnTo>
                        <a:pt x="78" y="4"/>
                      </a:lnTo>
                      <a:lnTo>
                        <a:pt x="81" y="4"/>
                      </a:lnTo>
                      <a:lnTo>
                        <a:pt x="84" y="2"/>
                      </a:lnTo>
                      <a:lnTo>
                        <a:pt x="86" y="2"/>
                      </a:lnTo>
                      <a:lnTo>
                        <a:pt x="89" y="2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8" y="0"/>
                      </a:lnTo>
                      <a:lnTo>
                        <a:pt x="101" y="0"/>
                      </a:lnTo>
                      <a:lnTo>
                        <a:pt x="104" y="0"/>
                      </a:lnTo>
                      <a:lnTo>
                        <a:pt x="106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3" y="29"/>
                      </a:lnTo>
                      <a:lnTo>
                        <a:pt x="108" y="29"/>
                      </a:lnTo>
                      <a:lnTo>
                        <a:pt x="104" y="29"/>
                      </a:lnTo>
                      <a:lnTo>
                        <a:pt x="100" y="30"/>
                      </a:lnTo>
                      <a:lnTo>
                        <a:pt x="96" y="30"/>
                      </a:lnTo>
                      <a:lnTo>
                        <a:pt x="92" y="32"/>
                      </a:lnTo>
                      <a:lnTo>
                        <a:pt x="88" y="33"/>
                      </a:lnTo>
                      <a:lnTo>
                        <a:pt x="84" y="34"/>
                      </a:lnTo>
                      <a:lnTo>
                        <a:pt x="80" y="36"/>
                      </a:lnTo>
                      <a:lnTo>
                        <a:pt x="76" y="37"/>
                      </a:lnTo>
                      <a:lnTo>
                        <a:pt x="73" y="38"/>
                      </a:lnTo>
                      <a:lnTo>
                        <a:pt x="69" y="41"/>
                      </a:lnTo>
                      <a:lnTo>
                        <a:pt x="66" y="44"/>
                      </a:lnTo>
                      <a:lnTo>
                        <a:pt x="62" y="45"/>
                      </a:lnTo>
                      <a:lnTo>
                        <a:pt x="60" y="48"/>
                      </a:lnTo>
                      <a:lnTo>
                        <a:pt x="56" y="50"/>
                      </a:lnTo>
                      <a:lnTo>
                        <a:pt x="54" y="54"/>
                      </a:lnTo>
                      <a:lnTo>
                        <a:pt x="50" y="56"/>
                      </a:lnTo>
                      <a:lnTo>
                        <a:pt x="48" y="60"/>
                      </a:lnTo>
                      <a:lnTo>
                        <a:pt x="45" y="62"/>
                      </a:lnTo>
                      <a:lnTo>
                        <a:pt x="42" y="66"/>
                      </a:lnTo>
                      <a:lnTo>
                        <a:pt x="41" y="69"/>
                      </a:lnTo>
                      <a:lnTo>
                        <a:pt x="38" y="73"/>
                      </a:lnTo>
                      <a:lnTo>
                        <a:pt x="37" y="76"/>
                      </a:lnTo>
                      <a:lnTo>
                        <a:pt x="36" y="81"/>
                      </a:lnTo>
                      <a:lnTo>
                        <a:pt x="34" y="84"/>
                      </a:lnTo>
                      <a:lnTo>
                        <a:pt x="33" y="88"/>
                      </a:lnTo>
                      <a:lnTo>
                        <a:pt x="32" y="92"/>
                      </a:lnTo>
                      <a:lnTo>
                        <a:pt x="30" y="96"/>
                      </a:lnTo>
                      <a:lnTo>
                        <a:pt x="30" y="101"/>
                      </a:lnTo>
                      <a:lnTo>
                        <a:pt x="29" y="105"/>
                      </a:lnTo>
                      <a:lnTo>
                        <a:pt x="29" y="109"/>
                      </a:lnTo>
                      <a:lnTo>
                        <a:pt x="29" y="113"/>
                      </a:lnTo>
                      <a:lnTo>
                        <a:pt x="29" y="117"/>
                      </a:lnTo>
                      <a:lnTo>
                        <a:pt x="29" y="121"/>
                      </a:lnTo>
                      <a:lnTo>
                        <a:pt x="30" y="125"/>
                      </a:lnTo>
                      <a:lnTo>
                        <a:pt x="30" y="129"/>
                      </a:lnTo>
                      <a:lnTo>
                        <a:pt x="32" y="133"/>
                      </a:lnTo>
                      <a:lnTo>
                        <a:pt x="33" y="137"/>
                      </a:lnTo>
                      <a:lnTo>
                        <a:pt x="34" y="141"/>
                      </a:lnTo>
                      <a:lnTo>
                        <a:pt x="36" y="145"/>
                      </a:lnTo>
                      <a:lnTo>
                        <a:pt x="37" y="149"/>
                      </a:lnTo>
                      <a:lnTo>
                        <a:pt x="38" y="152"/>
                      </a:lnTo>
                      <a:lnTo>
                        <a:pt x="41" y="156"/>
                      </a:lnTo>
                      <a:lnTo>
                        <a:pt x="42" y="158"/>
                      </a:lnTo>
                      <a:lnTo>
                        <a:pt x="45" y="161"/>
                      </a:lnTo>
                      <a:lnTo>
                        <a:pt x="48" y="165"/>
                      </a:lnTo>
                      <a:lnTo>
                        <a:pt x="50" y="168"/>
                      </a:lnTo>
                      <a:lnTo>
                        <a:pt x="54" y="172"/>
                      </a:lnTo>
                      <a:lnTo>
                        <a:pt x="56" y="174"/>
                      </a:lnTo>
                      <a:lnTo>
                        <a:pt x="60" y="176"/>
                      </a:lnTo>
                      <a:lnTo>
                        <a:pt x="62" y="178"/>
                      </a:lnTo>
                      <a:lnTo>
                        <a:pt x="66" y="181"/>
                      </a:lnTo>
                      <a:lnTo>
                        <a:pt x="69" y="182"/>
                      </a:lnTo>
                      <a:lnTo>
                        <a:pt x="73" y="185"/>
                      </a:lnTo>
                      <a:lnTo>
                        <a:pt x="76" y="188"/>
                      </a:lnTo>
                      <a:lnTo>
                        <a:pt x="80" y="189"/>
                      </a:lnTo>
                      <a:lnTo>
                        <a:pt x="84" y="190"/>
                      </a:lnTo>
                      <a:lnTo>
                        <a:pt x="88" y="192"/>
                      </a:lnTo>
                      <a:lnTo>
                        <a:pt x="92" y="193"/>
                      </a:lnTo>
                      <a:lnTo>
                        <a:pt x="96" y="194"/>
                      </a:lnTo>
                      <a:lnTo>
                        <a:pt x="100" y="194"/>
                      </a:lnTo>
                      <a:lnTo>
                        <a:pt x="104" y="196"/>
                      </a:lnTo>
                      <a:lnTo>
                        <a:pt x="108" y="196"/>
                      </a:lnTo>
                      <a:lnTo>
                        <a:pt x="113" y="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9" name="Freeform 55">
                  <a:extLst>
                    <a:ext uri="{FF2B5EF4-FFF2-40B4-BE49-F238E27FC236}">
                      <a16:creationId xmlns:a16="http://schemas.microsoft.com/office/drawing/2014/main" id="{FD18F4F8-63D0-481B-A441-E9E1A66E6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2" y="1629"/>
                  <a:ext cx="56" cy="112"/>
                </a:xfrm>
                <a:custGeom>
                  <a:avLst/>
                  <a:gdLst>
                    <a:gd name="T0" fmla="*/ 1 w 112"/>
                    <a:gd name="T1" fmla="*/ 0 h 226"/>
                    <a:gd name="T2" fmla="*/ 1 w 112"/>
                    <a:gd name="T3" fmla="*/ 0 h 226"/>
                    <a:gd name="T4" fmla="*/ 1 w 112"/>
                    <a:gd name="T5" fmla="*/ 0 h 226"/>
                    <a:gd name="T6" fmla="*/ 1 w 112"/>
                    <a:gd name="T7" fmla="*/ 0 h 226"/>
                    <a:gd name="T8" fmla="*/ 1 w 112"/>
                    <a:gd name="T9" fmla="*/ 0 h 226"/>
                    <a:gd name="T10" fmla="*/ 1 w 112"/>
                    <a:gd name="T11" fmla="*/ 0 h 226"/>
                    <a:gd name="T12" fmla="*/ 1 w 112"/>
                    <a:gd name="T13" fmla="*/ 0 h 226"/>
                    <a:gd name="T14" fmla="*/ 2 w 112"/>
                    <a:gd name="T15" fmla="*/ 0 h 226"/>
                    <a:gd name="T16" fmla="*/ 2 w 112"/>
                    <a:gd name="T17" fmla="*/ 0 h 226"/>
                    <a:gd name="T18" fmla="*/ 2 w 112"/>
                    <a:gd name="T19" fmla="*/ 0 h 226"/>
                    <a:gd name="T20" fmla="*/ 2 w 112"/>
                    <a:gd name="T21" fmla="*/ 1 h 226"/>
                    <a:gd name="T22" fmla="*/ 2 w 112"/>
                    <a:gd name="T23" fmla="*/ 1 h 226"/>
                    <a:gd name="T24" fmla="*/ 2 w 112"/>
                    <a:gd name="T25" fmla="*/ 1 h 226"/>
                    <a:gd name="T26" fmla="*/ 2 w 112"/>
                    <a:gd name="T27" fmla="*/ 1 h 226"/>
                    <a:gd name="T28" fmla="*/ 2 w 112"/>
                    <a:gd name="T29" fmla="*/ 1 h 226"/>
                    <a:gd name="T30" fmla="*/ 2 w 112"/>
                    <a:gd name="T31" fmla="*/ 1 h 226"/>
                    <a:gd name="T32" fmla="*/ 2 w 112"/>
                    <a:gd name="T33" fmla="*/ 1 h 226"/>
                    <a:gd name="T34" fmla="*/ 2 w 112"/>
                    <a:gd name="T35" fmla="*/ 2 h 226"/>
                    <a:gd name="T36" fmla="*/ 2 w 112"/>
                    <a:gd name="T37" fmla="*/ 2 h 226"/>
                    <a:gd name="T38" fmla="*/ 2 w 112"/>
                    <a:gd name="T39" fmla="*/ 2 h 226"/>
                    <a:gd name="T40" fmla="*/ 2 w 112"/>
                    <a:gd name="T41" fmla="*/ 2 h 226"/>
                    <a:gd name="T42" fmla="*/ 2 w 112"/>
                    <a:gd name="T43" fmla="*/ 2 h 226"/>
                    <a:gd name="T44" fmla="*/ 2 w 112"/>
                    <a:gd name="T45" fmla="*/ 2 h 226"/>
                    <a:gd name="T46" fmla="*/ 2 w 112"/>
                    <a:gd name="T47" fmla="*/ 3 h 226"/>
                    <a:gd name="T48" fmla="*/ 1 w 112"/>
                    <a:gd name="T49" fmla="*/ 3 h 226"/>
                    <a:gd name="T50" fmla="*/ 1 w 112"/>
                    <a:gd name="T51" fmla="*/ 3 h 226"/>
                    <a:gd name="T52" fmla="*/ 1 w 112"/>
                    <a:gd name="T53" fmla="*/ 3 h 226"/>
                    <a:gd name="T54" fmla="*/ 1 w 112"/>
                    <a:gd name="T55" fmla="*/ 3 h 226"/>
                    <a:gd name="T56" fmla="*/ 1 w 112"/>
                    <a:gd name="T57" fmla="*/ 3 h 226"/>
                    <a:gd name="T58" fmla="*/ 1 w 112"/>
                    <a:gd name="T59" fmla="*/ 3 h 226"/>
                    <a:gd name="T60" fmla="*/ 1 w 112"/>
                    <a:gd name="T61" fmla="*/ 3 h 226"/>
                    <a:gd name="T62" fmla="*/ 1 w 112"/>
                    <a:gd name="T63" fmla="*/ 3 h 226"/>
                    <a:gd name="T64" fmla="*/ 1 w 112"/>
                    <a:gd name="T65" fmla="*/ 3 h 226"/>
                    <a:gd name="T66" fmla="*/ 1 w 112"/>
                    <a:gd name="T67" fmla="*/ 2 h 226"/>
                    <a:gd name="T68" fmla="*/ 1 w 112"/>
                    <a:gd name="T69" fmla="*/ 2 h 226"/>
                    <a:gd name="T70" fmla="*/ 1 w 112"/>
                    <a:gd name="T71" fmla="*/ 2 h 226"/>
                    <a:gd name="T72" fmla="*/ 1 w 112"/>
                    <a:gd name="T73" fmla="*/ 2 h 226"/>
                    <a:gd name="T74" fmla="*/ 1 w 112"/>
                    <a:gd name="T75" fmla="*/ 2 h 226"/>
                    <a:gd name="T76" fmla="*/ 2 w 112"/>
                    <a:gd name="T77" fmla="*/ 2 h 226"/>
                    <a:gd name="T78" fmla="*/ 2 w 112"/>
                    <a:gd name="T79" fmla="*/ 2 h 226"/>
                    <a:gd name="T80" fmla="*/ 2 w 112"/>
                    <a:gd name="T81" fmla="*/ 2 h 226"/>
                    <a:gd name="T82" fmla="*/ 2 w 112"/>
                    <a:gd name="T83" fmla="*/ 1 h 226"/>
                    <a:gd name="T84" fmla="*/ 2 w 112"/>
                    <a:gd name="T85" fmla="*/ 1 h 226"/>
                    <a:gd name="T86" fmla="*/ 2 w 112"/>
                    <a:gd name="T87" fmla="*/ 1 h 226"/>
                    <a:gd name="T88" fmla="*/ 2 w 112"/>
                    <a:gd name="T89" fmla="*/ 1 h 226"/>
                    <a:gd name="T90" fmla="*/ 2 w 112"/>
                    <a:gd name="T91" fmla="*/ 1 h 226"/>
                    <a:gd name="T92" fmla="*/ 1 w 112"/>
                    <a:gd name="T93" fmla="*/ 0 h 226"/>
                    <a:gd name="T94" fmla="*/ 1 w 112"/>
                    <a:gd name="T95" fmla="*/ 0 h 226"/>
                    <a:gd name="T96" fmla="*/ 1 w 112"/>
                    <a:gd name="T97" fmla="*/ 0 h 226"/>
                    <a:gd name="T98" fmla="*/ 1 w 112"/>
                    <a:gd name="T99" fmla="*/ 0 h 226"/>
                    <a:gd name="T100" fmla="*/ 1 w 112"/>
                    <a:gd name="T101" fmla="*/ 0 h 226"/>
                    <a:gd name="T102" fmla="*/ 1 w 112"/>
                    <a:gd name="T103" fmla="*/ 0 h 226"/>
                    <a:gd name="T104" fmla="*/ 0 w 112"/>
                    <a:gd name="T105" fmla="*/ 0 h 22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2"/>
                    <a:gd name="T160" fmla="*/ 0 h 226"/>
                    <a:gd name="T161" fmla="*/ 112 w 112"/>
                    <a:gd name="T162" fmla="*/ 226 h 22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2" h="226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4" y="3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32" y="6"/>
                      </a:lnTo>
                      <a:lnTo>
                        <a:pt x="35" y="6"/>
                      </a:lnTo>
                      <a:lnTo>
                        <a:pt x="37" y="7"/>
                      </a:lnTo>
                      <a:lnTo>
                        <a:pt x="40" y="8"/>
                      </a:lnTo>
                      <a:lnTo>
                        <a:pt x="43" y="10"/>
                      </a:lnTo>
                      <a:lnTo>
                        <a:pt x="48" y="11"/>
                      </a:lnTo>
                      <a:lnTo>
                        <a:pt x="52" y="14"/>
                      </a:lnTo>
                      <a:lnTo>
                        <a:pt x="57" y="16"/>
                      </a:lnTo>
                      <a:lnTo>
                        <a:pt x="61" y="20"/>
                      </a:lnTo>
                      <a:lnTo>
                        <a:pt x="65" y="23"/>
                      </a:lnTo>
                      <a:lnTo>
                        <a:pt x="71" y="27"/>
                      </a:lnTo>
                      <a:lnTo>
                        <a:pt x="75" y="30"/>
                      </a:lnTo>
                      <a:lnTo>
                        <a:pt x="79" y="35"/>
                      </a:lnTo>
                      <a:lnTo>
                        <a:pt x="81" y="38"/>
                      </a:lnTo>
                      <a:lnTo>
                        <a:pt x="85" y="42"/>
                      </a:lnTo>
                      <a:lnTo>
                        <a:pt x="89" y="47"/>
                      </a:lnTo>
                      <a:lnTo>
                        <a:pt x="92" y="51"/>
                      </a:lnTo>
                      <a:lnTo>
                        <a:pt x="95" y="55"/>
                      </a:lnTo>
                      <a:lnTo>
                        <a:pt x="97" y="59"/>
                      </a:lnTo>
                      <a:lnTo>
                        <a:pt x="100" y="64"/>
                      </a:lnTo>
                      <a:lnTo>
                        <a:pt x="103" y="70"/>
                      </a:lnTo>
                      <a:lnTo>
                        <a:pt x="104" y="75"/>
                      </a:lnTo>
                      <a:lnTo>
                        <a:pt x="105" y="80"/>
                      </a:lnTo>
                      <a:lnTo>
                        <a:pt x="107" y="83"/>
                      </a:lnTo>
                      <a:lnTo>
                        <a:pt x="107" y="86"/>
                      </a:lnTo>
                      <a:lnTo>
                        <a:pt x="108" y="88"/>
                      </a:lnTo>
                      <a:lnTo>
                        <a:pt x="109" y="91"/>
                      </a:lnTo>
                      <a:lnTo>
                        <a:pt x="109" y="94"/>
                      </a:lnTo>
                      <a:lnTo>
                        <a:pt x="109" y="96"/>
                      </a:lnTo>
                      <a:lnTo>
                        <a:pt x="111" y="99"/>
                      </a:lnTo>
                      <a:lnTo>
                        <a:pt x="111" y="103"/>
                      </a:lnTo>
                      <a:lnTo>
                        <a:pt x="111" y="106"/>
                      </a:lnTo>
                      <a:lnTo>
                        <a:pt x="111" y="108"/>
                      </a:lnTo>
                      <a:lnTo>
                        <a:pt x="111" y="111"/>
                      </a:lnTo>
                      <a:lnTo>
                        <a:pt x="112" y="114"/>
                      </a:lnTo>
                      <a:lnTo>
                        <a:pt x="111" y="116"/>
                      </a:lnTo>
                      <a:lnTo>
                        <a:pt x="111" y="119"/>
                      </a:lnTo>
                      <a:lnTo>
                        <a:pt x="111" y="122"/>
                      </a:lnTo>
                      <a:lnTo>
                        <a:pt x="111" y="126"/>
                      </a:lnTo>
                      <a:lnTo>
                        <a:pt x="111" y="127"/>
                      </a:lnTo>
                      <a:lnTo>
                        <a:pt x="109" y="131"/>
                      </a:lnTo>
                      <a:lnTo>
                        <a:pt x="109" y="134"/>
                      </a:lnTo>
                      <a:lnTo>
                        <a:pt x="109" y="136"/>
                      </a:lnTo>
                      <a:lnTo>
                        <a:pt x="107" y="142"/>
                      </a:lnTo>
                      <a:lnTo>
                        <a:pt x="105" y="147"/>
                      </a:lnTo>
                      <a:lnTo>
                        <a:pt x="104" y="150"/>
                      </a:lnTo>
                      <a:lnTo>
                        <a:pt x="104" y="152"/>
                      </a:lnTo>
                      <a:lnTo>
                        <a:pt x="103" y="155"/>
                      </a:lnTo>
                      <a:lnTo>
                        <a:pt x="103" y="158"/>
                      </a:lnTo>
                      <a:lnTo>
                        <a:pt x="100" y="162"/>
                      </a:lnTo>
                      <a:lnTo>
                        <a:pt x="97" y="167"/>
                      </a:lnTo>
                      <a:lnTo>
                        <a:pt x="95" y="171"/>
                      </a:lnTo>
                      <a:lnTo>
                        <a:pt x="92" y="176"/>
                      </a:lnTo>
                      <a:lnTo>
                        <a:pt x="89" y="180"/>
                      </a:lnTo>
                      <a:lnTo>
                        <a:pt x="85" y="184"/>
                      </a:lnTo>
                      <a:lnTo>
                        <a:pt x="81" y="188"/>
                      </a:lnTo>
                      <a:lnTo>
                        <a:pt x="79" y="194"/>
                      </a:lnTo>
                      <a:lnTo>
                        <a:pt x="75" y="196"/>
                      </a:lnTo>
                      <a:lnTo>
                        <a:pt x="71" y="200"/>
                      </a:lnTo>
                      <a:lnTo>
                        <a:pt x="65" y="203"/>
                      </a:lnTo>
                      <a:lnTo>
                        <a:pt x="61" y="207"/>
                      </a:lnTo>
                      <a:lnTo>
                        <a:pt x="57" y="210"/>
                      </a:lnTo>
                      <a:lnTo>
                        <a:pt x="52" y="212"/>
                      </a:lnTo>
                      <a:lnTo>
                        <a:pt x="48" y="215"/>
                      </a:lnTo>
                      <a:lnTo>
                        <a:pt x="43" y="216"/>
                      </a:lnTo>
                      <a:lnTo>
                        <a:pt x="40" y="218"/>
                      </a:lnTo>
                      <a:lnTo>
                        <a:pt x="37" y="219"/>
                      </a:lnTo>
                      <a:lnTo>
                        <a:pt x="35" y="219"/>
                      </a:lnTo>
                      <a:lnTo>
                        <a:pt x="32" y="220"/>
                      </a:lnTo>
                      <a:lnTo>
                        <a:pt x="29" y="220"/>
                      </a:lnTo>
                      <a:lnTo>
                        <a:pt x="27" y="222"/>
                      </a:lnTo>
                      <a:lnTo>
                        <a:pt x="24" y="223"/>
                      </a:lnTo>
                      <a:lnTo>
                        <a:pt x="21" y="224"/>
                      </a:lnTo>
                      <a:lnTo>
                        <a:pt x="19" y="224"/>
                      </a:lnTo>
                      <a:lnTo>
                        <a:pt x="16" y="224"/>
                      </a:lnTo>
                      <a:lnTo>
                        <a:pt x="12" y="224"/>
                      </a:lnTo>
                      <a:lnTo>
                        <a:pt x="11" y="226"/>
                      </a:lnTo>
                      <a:lnTo>
                        <a:pt x="7" y="226"/>
                      </a:lnTo>
                      <a:lnTo>
                        <a:pt x="5" y="226"/>
                      </a:lnTo>
                      <a:lnTo>
                        <a:pt x="1" y="226"/>
                      </a:lnTo>
                      <a:lnTo>
                        <a:pt x="0" y="226"/>
                      </a:lnTo>
                      <a:lnTo>
                        <a:pt x="0" y="196"/>
                      </a:lnTo>
                      <a:lnTo>
                        <a:pt x="4" y="196"/>
                      </a:lnTo>
                      <a:lnTo>
                        <a:pt x="7" y="195"/>
                      </a:lnTo>
                      <a:lnTo>
                        <a:pt x="11" y="195"/>
                      </a:lnTo>
                      <a:lnTo>
                        <a:pt x="16" y="195"/>
                      </a:lnTo>
                      <a:lnTo>
                        <a:pt x="19" y="194"/>
                      </a:lnTo>
                      <a:lnTo>
                        <a:pt x="23" y="192"/>
                      </a:lnTo>
                      <a:lnTo>
                        <a:pt x="27" y="191"/>
                      </a:lnTo>
                      <a:lnTo>
                        <a:pt x="31" y="190"/>
                      </a:lnTo>
                      <a:lnTo>
                        <a:pt x="35" y="188"/>
                      </a:lnTo>
                      <a:lnTo>
                        <a:pt x="37" y="186"/>
                      </a:lnTo>
                      <a:lnTo>
                        <a:pt x="41" y="183"/>
                      </a:lnTo>
                      <a:lnTo>
                        <a:pt x="44" y="182"/>
                      </a:lnTo>
                      <a:lnTo>
                        <a:pt x="48" y="179"/>
                      </a:lnTo>
                      <a:lnTo>
                        <a:pt x="51" y="176"/>
                      </a:lnTo>
                      <a:lnTo>
                        <a:pt x="53" y="174"/>
                      </a:lnTo>
                      <a:lnTo>
                        <a:pt x="57" y="172"/>
                      </a:lnTo>
                      <a:lnTo>
                        <a:pt x="60" y="168"/>
                      </a:lnTo>
                      <a:lnTo>
                        <a:pt x="63" y="166"/>
                      </a:lnTo>
                      <a:lnTo>
                        <a:pt x="64" y="162"/>
                      </a:lnTo>
                      <a:lnTo>
                        <a:pt x="67" y="159"/>
                      </a:lnTo>
                      <a:lnTo>
                        <a:pt x="69" y="156"/>
                      </a:lnTo>
                      <a:lnTo>
                        <a:pt x="71" y="152"/>
                      </a:lnTo>
                      <a:lnTo>
                        <a:pt x="73" y="150"/>
                      </a:lnTo>
                      <a:lnTo>
                        <a:pt x="75" y="146"/>
                      </a:lnTo>
                      <a:lnTo>
                        <a:pt x="76" y="142"/>
                      </a:lnTo>
                      <a:lnTo>
                        <a:pt x="77" y="138"/>
                      </a:lnTo>
                      <a:lnTo>
                        <a:pt x="79" y="134"/>
                      </a:lnTo>
                      <a:lnTo>
                        <a:pt x="80" y="130"/>
                      </a:lnTo>
                      <a:lnTo>
                        <a:pt x="80" y="126"/>
                      </a:lnTo>
                      <a:lnTo>
                        <a:pt x="81" y="122"/>
                      </a:lnTo>
                      <a:lnTo>
                        <a:pt x="81" y="118"/>
                      </a:lnTo>
                      <a:lnTo>
                        <a:pt x="81" y="114"/>
                      </a:lnTo>
                      <a:lnTo>
                        <a:pt x="81" y="110"/>
                      </a:lnTo>
                      <a:lnTo>
                        <a:pt x="81" y="106"/>
                      </a:lnTo>
                      <a:lnTo>
                        <a:pt x="80" y="100"/>
                      </a:lnTo>
                      <a:lnTo>
                        <a:pt x="80" y="98"/>
                      </a:lnTo>
                      <a:lnTo>
                        <a:pt x="79" y="92"/>
                      </a:lnTo>
                      <a:lnTo>
                        <a:pt x="77" y="90"/>
                      </a:lnTo>
                      <a:lnTo>
                        <a:pt x="76" y="86"/>
                      </a:lnTo>
                      <a:lnTo>
                        <a:pt x="75" y="82"/>
                      </a:lnTo>
                      <a:lnTo>
                        <a:pt x="73" y="78"/>
                      </a:lnTo>
                      <a:lnTo>
                        <a:pt x="71" y="74"/>
                      </a:lnTo>
                      <a:lnTo>
                        <a:pt x="69" y="71"/>
                      </a:lnTo>
                      <a:lnTo>
                        <a:pt x="67" y="67"/>
                      </a:lnTo>
                      <a:lnTo>
                        <a:pt x="64" y="64"/>
                      </a:lnTo>
                      <a:lnTo>
                        <a:pt x="63" y="62"/>
                      </a:lnTo>
                      <a:lnTo>
                        <a:pt x="60" y="58"/>
                      </a:lnTo>
                      <a:lnTo>
                        <a:pt x="57" y="56"/>
                      </a:lnTo>
                      <a:lnTo>
                        <a:pt x="53" y="52"/>
                      </a:lnTo>
                      <a:lnTo>
                        <a:pt x="51" y="50"/>
                      </a:lnTo>
                      <a:lnTo>
                        <a:pt x="48" y="47"/>
                      </a:lnTo>
                      <a:lnTo>
                        <a:pt x="44" y="46"/>
                      </a:lnTo>
                      <a:lnTo>
                        <a:pt x="41" y="43"/>
                      </a:lnTo>
                      <a:lnTo>
                        <a:pt x="37" y="40"/>
                      </a:lnTo>
                      <a:lnTo>
                        <a:pt x="35" y="39"/>
                      </a:lnTo>
                      <a:lnTo>
                        <a:pt x="31" y="38"/>
                      </a:lnTo>
                      <a:lnTo>
                        <a:pt x="27" y="36"/>
                      </a:lnTo>
                      <a:lnTo>
                        <a:pt x="23" y="35"/>
                      </a:lnTo>
                      <a:lnTo>
                        <a:pt x="19" y="34"/>
                      </a:lnTo>
                      <a:lnTo>
                        <a:pt x="16" y="32"/>
                      </a:lnTo>
                      <a:lnTo>
                        <a:pt x="11" y="32"/>
                      </a:lnTo>
                      <a:lnTo>
                        <a:pt x="7" y="31"/>
                      </a:lnTo>
                      <a:lnTo>
                        <a:pt x="4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0" name="Freeform 56">
                  <a:extLst>
                    <a:ext uri="{FF2B5EF4-FFF2-40B4-BE49-F238E27FC236}">
                      <a16:creationId xmlns:a16="http://schemas.microsoft.com/office/drawing/2014/main" id="{3C9F4AD9-2B37-4D3B-BAF8-081AF6D8B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0" y="1409"/>
                  <a:ext cx="89" cy="58"/>
                </a:xfrm>
                <a:custGeom>
                  <a:avLst/>
                  <a:gdLst>
                    <a:gd name="T0" fmla="*/ 1 w 178"/>
                    <a:gd name="T1" fmla="*/ 1 h 116"/>
                    <a:gd name="T2" fmla="*/ 1 w 178"/>
                    <a:gd name="T3" fmla="*/ 1 h 116"/>
                    <a:gd name="T4" fmla="*/ 1 w 178"/>
                    <a:gd name="T5" fmla="*/ 1 h 116"/>
                    <a:gd name="T6" fmla="*/ 1 w 178"/>
                    <a:gd name="T7" fmla="*/ 1 h 116"/>
                    <a:gd name="T8" fmla="*/ 1 w 178"/>
                    <a:gd name="T9" fmla="*/ 1 h 116"/>
                    <a:gd name="T10" fmla="*/ 1 w 178"/>
                    <a:gd name="T11" fmla="*/ 1 h 116"/>
                    <a:gd name="T12" fmla="*/ 1 w 178"/>
                    <a:gd name="T13" fmla="*/ 1 h 116"/>
                    <a:gd name="T14" fmla="*/ 2 w 178"/>
                    <a:gd name="T15" fmla="*/ 1 h 116"/>
                    <a:gd name="T16" fmla="*/ 2 w 178"/>
                    <a:gd name="T17" fmla="*/ 0 h 116"/>
                    <a:gd name="T18" fmla="*/ 2 w 178"/>
                    <a:gd name="T19" fmla="*/ 0 h 116"/>
                    <a:gd name="T20" fmla="*/ 2 w 178"/>
                    <a:gd name="T21" fmla="*/ 1 h 116"/>
                    <a:gd name="T22" fmla="*/ 2 w 178"/>
                    <a:gd name="T23" fmla="*/ 1 h 116"/>
                    <a:gd name="T24" fmla="*/ 3 w 178"/>
                    <a:gd name="T25" fmla="*/ 1 h 116"/>
                    <a:gd name="T26" fmla="*/ 3 w 178"/>
                    <a:gd name="T27" fmla="*/ 1 h 116"/>
                    <a:gd name="T28" fmla="*/ 3 w 178"/>
                    <a:gd name="T29" fmla="*/ 1 h 116"/>
                    <a:gd name="T30" fmla="*/ 3 w 178"/>
                    <a:gd name="T31" fmla="*/ 1 h 116"/>
                    <a:gd name="T32" fmla="*/ 3 w 178"/>
                    <a:gd name="T33" fmla="*/ 1 h 116"/>
                    <a:gd name="T34" fmla="*/ 3 w 178"/>
                    <a:gd name="T35" fmla="*/ 1 h 116"/>
                    <a:gd name="T36" fmla="*/ 3 w 178"/>
                    <a:gd name="T37" fmla="*/ 2 h 116"/>
                    <a:gd name="T38" fmla="*/ 3 w 178"/>
                    <a:gd name="T39" fmla="*/ 2 h 116"/>
                    <a:gd name="T40" fmla="*/ 3 w 178"/>
                    <a:gd name="T41" fmla="*/ 2 h 116"/>
                    <a:gd name="T42" fmla="*/ 3 w 178"/>
                    <a:gd name="T43" fmla="*/ 2 h 116"/>
                    <a:gd name="T44" fmla="*/ 3 w 178"/>
                    <a:gd name="T45" fmla="*/ 2 h 116"/>
                    <a:gd name="T46" fmla="*/ 3 w 178"/>
                    <a:gd name="T47" fmla="*/ 2 h 116"/>
                    <a:gd name="T48" fmla="*/ 3 w 178"/>
                    <a:gd name="T49" fmla="*/ 2 h 116"/>
                    <a:gd name="T50" fmla="*/ 3 w 178"/>
                    <a:gd name="T51" fmla="*/ 2 h 116"/>
                    <a:gd name="T52" fmla="*/ 3 w 178"/>
                    <a:gd name="T53" fmla="*/ 1 h 116"/>
                    <a:gd name="T54" fmla="*/ 3 w 178"/>
                    <a:gd name="T55" fmla="*/ 1 h 116"/>
                    <a:gd name="T56" fmla="*/ 3 w 178"/>
                    <a:gd name="T57" fmla="*/ 1 h 116"/>
                    <a:gd name="T58" fmla="*/ 2 w 178"/>
                    <a:gd name="T59" fmla="*/ 1 h 116"/>
                    <a:gd name="T60" fmla="*/ 2 w 178"/>
                    <a:gd name="T61" fmla="*/ 1 h 116"/>
                    <a:gd name="T62" fmla="*/ 2 w 178"/>
                    <a:gd name="T63" fmla="*/ 1 h 116"/>
                    <a:gd name="T64" fmla="*/ 2 w 178"/>
                    <a:gd name="T65" fmla="*/ 1 h 116"/>
                    <a:gd name="T66" fmla="*/ 2 w 178"/>
                    <a:gd name="T67" fmla="*/ 1 h 116"/>
                    <a:gd name="T68" fmla="*/ 2 w 178"/>
                    <a:gd name="T69" fmla="*/ 1 h 116"/>
                    <a:gd name="T70" fmla="*/ 2 w 178"/>
                    <a:gd name="T71" fmla="*/ 1 h 116"/>
                    <a:gd name="T72" fmla="*/ 1 w 178"/>
                    <a:gd name="T73" fmla="*/ 1 h 116"/>
                    <a:gd name="T74" fmla="*/ 1 w 178"/>
                    <a:gd name="T75" fmla="*/ 1 h 116"/>
                    <a:gd name="T76" fmla="*/ 1 w 178"/>
                    <a:gd name="T77" fmla="*/ 1 h 116"/>
                    <a:gd name="T78" fmla="*/ 1 w 178"/>
                    <a:gd name="T79" fmla="*/ 1 h 116"/>
                    <a:gd name="T80" fmla="*/ 1 w 178"/>
                    <a:gd name="T81" fmla="*/ 1 h 116"/>
                    <a:gd name="T82" fmla="*/ 1 w 178"/>
                    <a:gd name="T83" fmla="*/ 2 h 1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8"/>
                    <a:gd name="T127" fmla="*/ 0 h 116"/>
                    <a:gd name="T128" fmla="*/ 178 w 178"/>
                    <a:gd name="T129" fmla="*/ 116 h 1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8" h="116">
                      <a:moveTo>
                        <a:pt x="22" y="74"/>
                      </a:moveTo>
                      <a:lnTo>
                        <a:pt x="0" y="69"/>
                      </a:lnTo>
                      <a:lnTo>
                        <a:pt x="1" y="64"/>
                      </a:lnTo>
                      <a:lnTo>
                        <a:pt x="2" y="60"/>
                      </a:lnTo>
                      <a:lnTo>
                        <a:pt x="4" y="54"/>
                      </a:lnTo>
                      <a:lnTo>
                        <a:pt x="5" y="52"/>
                      </a:lnTo>
                      <a:lnTo>
                        <a:pt x="8" y="46"/>
                      </a:lnTo>
                      <a:lnTo>
                        <a:pt x="9" y="42"/>
                      </a:lnTo>
                      <a:lnTo>
                        <a:pt x="12" y="38"/>
                      </a:lnTo>
                      <a:lnTo>
                        <a:pt x="14" y="36"/>
                      </a:lnTo>
                      <a:lnTo>
                        <a:pt x="17" y="32"/>
                      </a:lnTo>
                      <a:lnTo>
                        <a:pt x="20" y="29"/>
                      </a:lnTo>
                      <a:lnTo>
                        <a:pt x="24" y="26"/>
                      </a:lnTo>
                      <a:lnTo>
                        <a:pt x="28" y="22"/>
                      </a:lnTo>
                      <a:lnTo>
                        <a:pt x="30" y="20"/>
                      </a:lnTo>
                      <a:lnTo>
                        <a:pt x="34" y="17"/>
                      </a:lnTo>
                      <a:lnTo>
                        <a:pt x="37" y="14"/>
                      </a:lnTo>
                      <a:lnTo>
                        <a:pt x="41" y="13"/>
                      </a:lnTo>
                      <a:lnTo>
                        <a:pt x="45" y="10"/>
                      </a:lnTo>
                      <a:lnTo>
                        <a:pt x="49" y="8"/>
                      </a:lnTo>
                      <a:lnTo>
                        <a:pt x="53" y="6"/>
                      </a:lnTo>
                      <a:lnTo>
                        <a:pt x="57" y="5"/>
                      </a:lnTo>
                      <a:lnTo>
                        <a:pt x="61" y="4"/>
                      </a:lnTo>
                      <a:lnTo>
                        <a:pt x="66" y="2"/>
                      </a:lnTo>
                      <a:lnTo>
                        <a:pt x="70" y="1"/>
                      </a:lnTo>
                      <a:lnTo>
                        <a:pt x="74" y="1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88" y="0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1"/>
                      </a:lnTo>
                      <a:lnTo>
                        <a:pt x="106" y="1"/>
                      </a:lnTo>
                      <a:lnTo>
                        <a:pt x="112" y="4"/>
                      </a:lnTo>
                      <a:lnTo>
                        <a:pt x="116" y="4"/>
                      </a:lnTo>
                      <a:lnTo>
                        <a:pt x="120" y="5"/>
                      </a:lnTo>
                      <a:lnTo>
                        <a:pt x="124" y="6"/>
                      </a:lnTo>
                      <a:lnTo>
                        <a:pt x="128" y="9"/>
                      </a:lnTo>
                      <a:lnTo>
                        <a:pt x="132" y="10"/>
                      </a:lnTo>
                      <a:lnTo>
                        <a:pt x="136" y="13"/>
                      </a:lnTo>
                      <a:lnTo>
                        <a:pt x="140" y="16"/>
                      </a:lnTo>
                      <a:lnTo>
                        <a:pt x="142" y="18"/>
                      </a:lnTo>
                      <a:lnTo>
                        <a:pt x="146" y="21"/>
                      </a:lnTo>
                      <a:lnTo>
                        <a:pt x="150" y="25"/>
                      </a:lnTo>
                      <a:lnTo>
                        <a:pt x="153" y="28"/>
                      </a:lnTo>
                      <a:lnTo>
                        <a:pt x="156" y="32"/>
                      </a:lnTo>
                      <a:lnTo>
                        <a:pt x="158" y="34"/>
                      </a:lnTo>
                      <a:lnTo>
                        <a:pt x="161" y="38"/>
                      </a:lnTo>
                      <a:lnTo>
                        <a:pt x="164" y="41"/>
                      </a:lnTo>
                      <a:lnTo>
                        <a:pt x="166" y="46"/>
                      </a:lnTo>
                      <a:lnTo>
                        <a:pt x="168" y="49"/>
                      </a:lnTo>
                      <a:lnTo>
                        <a:pt x="170" y="53"/>
                      </a:lnTo>
                      <a:lnTo>
                        <a:pt x="172" y="57"/>
                      </a:lnTo>
                      <a:lnTo>
                        <a:pt x="173" y="61"/>
                      </a:lnTo>
                      <a:lnTo>
                        <a:pt x="174" y="65"/>
                      </a:lnTo>
                      <a:lnTo>
                        <a:pt x="176" y="70"/>
                      </a:lnTo>
                      <a:lnTo>
                        <a:pt x="177" y="74"/>
                      </a:lnTo>
                      <a:lnTo>
                        <a:pt x="178" y="78"/>
                      </a:lnTo>
                      <a:lnTo>
                        <a:pt x="178" y="84"/>
                      </a:lnTo>
                      <a:lnTo>
                        <a:pt x="178" y="88"/>
                      </a:lnTo>
                      <a:lnTo>
                        <a:pt x="178" y="92"/>
                      </a:lnTo>
                      <a:lnTo>
                        <a:pt x="178" y="97"/>
                      </a:lnTo>
                      <a:lnTo>
                        <a:pt x="178" y="101"/>
                      </a:lnTo>
                      <a:lnTo>
                        <a:pt x="177" y="106"/>
                      </a:lnTo>
                      <a:lnTo>
                        <a:pt x="177" y="110"/>
                      </a:lnTo>
                      <a:lnTo>
                        <a:pt x="176" y="116"/>
                      </a:lnTo>
                      <a:lnTo>
                        <a:pt x="153" y="109"/>
                      </a:lnTo>
                      <a:lnTo>
                        <a:pt x="153" y="105"/>
                      </a:lnTo>
                      <a:lnTo>
                        <a:pt x="153" y="102"/>
                      </a:lnTo>
                      <a:lnTo>
                        <a:pt x="153" y="98"/>
                      </a:lnTo>
                      <a:lnTo>
                        <a:pt x="154" y="96"/>
                      </a:lnTo>
                      <a:lnTo>
                        <a:pt x="154" y="92"/>
                      </a:lnTo>
                      <a:lnTo>
                        <a:pt x="154" y="89"/>
                      </a:lnTo>
                      <a:lnTo>
                        <a:pt x="153" y="85"/>
                      </a:lnTo>
                      <a:lnTo>
                        <a:pt x="153" y="82"/>
                      </a:lnTo>
                      <a:lnTo>
                        <a:pt x="153" y="80"/>
                      </a:lnTo>
                      <a:lnTo>
                        <a:pt x="152" y="76"/>
                      </a:lnTo>
                      <a:lnTo>
                        <a:pt x="152" y="73"/>
                      </a:lnTo>
                      <a:lnTo>
                        <a:pt x="150" y="69"/>
                      </a:lnTo>
                      <a:lnTo>
                        <a:pt x="149" y="66"/>
                      </a:lnTo>
                      <a:lnTo>
                        <a:pt x="148" y="64"/>
                      </a:lnTo>
                      <a:lnTo>
                        <a:pt x="146" y="61"/>
                      </a:lnTo>
                      <a:lnTo>
                        <a:pt x="145" y="58"/>
                      </a:lnTo>
                      <a:lnTo>
                        <a:pt x="144" y="56"/>
                      </a:lnTo>
                      <a:lnTo>
                        <a:pt x="141" y="53"/>
                      </a:lnTo>
                      <a:lnTo>
                        <a:pt x="140" y="49"/>
                      </a:lnTo>
                      <a:lnTo>
                        <a:pt x="137" y="48"/>
                      </a:lnTo>
                      <a:lnTo>
                        <a:pt x="133" y="42"/>
                      </a:lnTo>
                      <a:lnTo>
                        <a:pt x="129" y="38"/>
                      </a:lnTo>
                      <a:lnTo>
                        <a:pt x="126" y="36"/>
                      </a:lnTo>
                      <a:lnTo>
                        <a:pt x="124" y="34"/>
                      </a:lnTo>
                      <a:lnTo>
                        <a:pt x="120" y="33"/>
                      </a:lnTo>
                      <a:lnTo>
                        <a:pt x="118" y="32"/>
                      </a:lnTo>
                      <a:lnTo>
                        <a:pt x="114" y="30"/>
                      </a:lnTo>
                      <a:lnTo>
                        <a:pt x="112" y="28"/>
                      </a:lnTo>
                      <a:lnTo>
                        <a:pt x="108" y="26"/>
                      </a:lnTo>
                      <a:lnTo>
                        <a:pt x="105" y="26"/>
                      </a:lnTo>
                      <a:lnTo>
                        <a:pt x="101" y="25"/>
                      </a:lnTo>
                      <a:lnTo>
                        <a:pt x="98" y="25"/>
                      </a:lnTo>
                      <a:lnTo>
                        <a:pt x="94" y="24"/>
                      </a:lnTo>
                      <a:lnTo>
                        <a:pt x="92" y="24"/>
                      </a:lnTo>
                      <a:lnTo>
                        <a:pt x="88" y="24"/>
                      </a:lnTo>
                      <a:lnTo>
                        <a:pt x="85" y="24"/>
                      </a:lnTo>
                      <a:lnTo>
                        <a:pt x="81" y="24"/>
                      </a:lnTo>
                      <a:lnTo>
                        <a:pt x="78" y="25"/>
                      </a:lnTo>
                      <a:lnTo>
                        <a:pt x="76" y="25"/>
                      </a:lnTo>
                      <a:lnTo>
                        <a:pt x="72" y="26"/>
                      </a:lnTo>
                      <a:lnTo>
                        <a:pt x="68" y="26"/>
                      </a:lnTo>
                      <a:lnTo>
                        <a:pt x="65" y="28"/>
                      </a:lnTo>
                      <a:lnTo>
                        <a:pt x="62" y="29"/>
                      </a:lnTo>
                      <a:lnTo>
                        <a:pt x="60" y="30"/>
                      </a:lnTo>
                      <a:lnTo>
                        <a:pt x="57" y="32"/>
                      </a:lnTo>
                      <a:lnTo>
                        <a:pt x="54" y="33"/>
                      </a:lnTo>
                      <a:lnTo>
                        <a:pt x="52" y="36"/>
                      </a:lnTo>
                      <a:lnTo>
                        <a:pt x="49" y="37"/>
                      </a:lnTo>
                      <a:lnTo>
                        <a:pt x="46" y="38"/>
                      </a:lnTo>
                      <a:lnTo>
                        <a:pt x="44" y="41"/>
                      </a:lnTo>
                      <a:lnTo>
                        <a:pt x="38" y="45"/>
                      </a:lnTo>
                      <a:lnTo>
                        <a:pt x="34" y="50"/>
                      </a:lnTo>
                      <a:lnTo>
                        <a:pt x="33" y="53"/>
                      </a:lnTo>
                      <a:lnTo>
                        <a:pt x="30" y="56"/>
                      </a:lnTo>
                      <a:lnTo>
                        <a:pt x="29" y="58"/>
                      </a:lnTo>
                      <a:lnTo>
                        <a:pt x="28" y="62"/>
                      </a:lnTo>
                      <a:lnTo>
                        <a:pt x="25" y="65"/>
                      </a:lnTo>
                      <a:lnTo>
                        <a:pt x="24" y="68"/>
                      </a:lnTo>
                      <a:lnTo>
                        <a:pt x="24" y="72"/>
                      </a:lnTo>
                      <a:lnTo>
                        <a:pt x="22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1" name="Freeform 57">
                  <a:extLst>
                    <a:ext uri="{FF2B5EF4-FFF2-40B4-BE49-F238E27FC236}">
                      <a16:creationId xmlns:a16="http://schemas.microsoft.com/office/drawing/2014/main" id="{1B8240D2-116C-4E70-915D-A98DC95F1A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9" y="1442"/>
                  <a:ext cx="90" cy="57"/>
                </a:xfrm>
                <a:custGeom>
                  <a:avLst/>
                  <a:gdLst>
                    <a:gd name="T0" fmla="*/ 3 w 179"/>
                    <a:gd name="T1" fmla="*/ 1 h 113"/>
                    <a:gd name="T2" fmla="*/ 3 w 179"/>
                    <a:gd name="T3" fmla="*/ 1 h 113"/>
                    <a:gd name="T4" fmla="*/ 3 w 179"/>
                    <a:gd name="T5" fmla="*/ 1 h 113"/>
                    <a:gd name="T6" fmla="*/ 3 w 179"/>
                    <a:gd name="T7" fmla="*/ 2 h 113"/>
                    <a:gd name="T8" fmla="*/ 3 w 179"/>
                    <a:gd name="T9" fmla="*/ 2 h 113"/>
                    <a:gd name="T10" fmla="*/ 3 w 179"/>
                    <a:gd name="T11" fmla="*/ 2 h 113"/>
                    <a:gd name="T12" fmla="*/ 3 w 179"/>
                    <a:gd name="T13" fmla="*/ 2 h 113"/>
                    <a:gd name="T14" fmla="*/ 3 w 179"/>
                    <a:gd name="T15" fmla="*/ 2 h 113"/>
                    <a:gd name="T16" fmla="*/ 3 w 179"/>
                    <a:gd name="T17" fmla="*/ 2 h 113"/>
                    <a:gd name="T18" fmla="*/ 2 w 179"/>
                    <a:gd name="T19" fmla="*/ 2 h 113"/>
                    <a:gd name="T20" fmla="*/ 2 w 179"/>
                    <a:gd name="T21" fmla="*/ 2 h 113"/>
                    <a:gd name="T22" fmla="*/ 2 w 179"/>
                    <a:gd name="T23" fmla="*/ 2 h 113"/>
                    <a:gd name="T24" fmla="*/ 2 w 179"/>
                    <a:gd name="T25" fmla="*/ 2 h 113"/>
                    <a:gd name="T26" fmla="*/ 2 w 179"/>
                    <a:gd name="T27" fmla="*/ 2 h 113"/>
                    <a:gd name="T28" fmla="*/ 2 w 179"/>
                    <a:gd name="T29" fmla="*/ 2 h 113"/>
                    <a:gd name="T30" fmla="*/ 2 w 179"/>
                    <a:gd name="T31" fmla="*/ 2 h 113"/>
                    <a:gd name="T32" fmla="*/ 2 w 179"/>
                    <a:gd name="T33" fmla="*/ 2 h 113"/>
                    <a:gd name="T34" fmla="*/ 1 w 179"/>
                    <a:gd name="T35" fmla="*/ 2 h 113"/>
                    <a:gd name="T36" fmla="*/ 1 w 179"/>
                    <a:gd name="T37" fmla="*/ 2 h 113"/>
                    <a:gd name="T38" fmla="*/ 1 w 179"/>
                    <a:gd name="T39" fmla="*/ 2 h 113"/>
                    <a:gd name="T40" fmla="*/ 1 w 179"/>
                    <a:gd name="T41" fmla="*/ 2 h 113"/>
                    <a:gd name="T42" fmla="*/ 1 w 179"/>
                    <a:gd name="T43" fmla="*/ 2 h 113"/>
                    <a:gd name="T44" fmla="*/ 1 w 179"/>
                    <a:gd name="T45" fmla="*/ 2 h 113"/>
                    <a:gd name="T46" fmla="*/ 1 w 179"/>
                    <a:gd name="T47" fmla="*/ 2 h 113"/>
                    <a:gd name="T48" fmla="*/ 1 w 179"/>
                    <a:gd name="T49" fmla="*/ 2 h 113"/>
                    <a:gd name="T50" fmla="*/ 1 w 179"/>
                    <a:gd name="T51" fmla="*/ 1 h 113"/>
                    <a:gd name="T52" fmla="*/ 1 w 179"/>
                    <a:gd name="T53" fmla="*/ 1 h 113"/>
                    <a:gd name="T54" fmla="*/ 1 w 179"/>
                    <a:gd name="T55" fmla="*/ 1 h 113"/>
                    <a:gd name="T56" fmla="*/ 0 w 179"/>
                    <a:gd name="T57" fmla="*/ 1 h 113"/>
                    <a:gd name="T58" fmla="*/ 0 w 179"/>
                    <a:gd name="T59" fmla="*/ 1 h 113"/>
                    <a:gd name="T60" fmla="*/ 0 w 179"/>
                    <a:gd name="T61" fmla="*/ 1 h 113"/>
                    <a:gd name="T62" fmla="*/ 0 w 179"/>
                    <a:gd name="T63" fmla="*/ 1 h 113"/>
                    <a:gd name="T64" fmla="*/ 1 w 179"/>
                    <a:gd name="T65" fmla="*/ 0 h 113"/>
                    <a:gd name="T66" fmla="*/ 1 w 179"/>
                    <a:gd name="T67" fmla="*/ 1 h 113"/>
                    <a:gd name="T68" fmla="*/ 1 w 179"/>
                    <a:gd name="T69" fmla="*/ 1 h 113"/>
                    <a:gd name="T70" fmla="*/ 1 w 179"/>
                    <a:gd name="T71" fmla="*/ 1 h 113"/>
                    <a:gd name="T72" fmla="*/ 1 w 179"/>
                    <a:gd name="T73" fmla="*/ 1 h 113"/>
                    <a:gd name="T74" fmla="*/ 1 w 179"/>
                    <a:gd name="T75" fmla="*/ 1 h 113"/>
                    <a:gd name="T76" fmla="*/ 1 w 179"/>
                    <a:gd name="T77" fmla="*/ 1 h 113"/>
                    <a:gd name="T78" fmla="*/ 1 w 179"/>
                    <a:gd name="T79" fmla="*/ 1 h 113"/>
                    <a:gd name="T80" fmla="*/ 1 w 179"/>
                    <a:gd name="T81" fmla="*/ 1 h 113"/>
                    <a:gd name="T82" fmla="*/ 1 w 179"/>
                    <a:gd name="T83" fmla="*/ 1 h 113"/>
                    <a:gd name="T84" fmla="*/ 1 w 179"/>
                    <a:gd name="T85" fmla="*/ 2 h 113"/>
                    <a:gd name="T86" fmla="*/ 1 w 179"/>
                    <a:gd name="T87" fmla="*/ 2 h 113"/>
                    <a:gd name="T88" fmla="*/ 1 w 179"/>
                    <a:gd name="T89" fmla="*/ 2 h 113"/>
                    <a:gd name="T90" fmla="*/ 1 w 179"/>
                    <a:gd name="T91" fmla="*/ 2 h 113"/>
                    <a:gd name="T92" fmla="*/ 2 w 179"/>
                    <a:gd name="T93" fmla="*/ 2 h 113"/>
                    <a:gd name="T94" fmla="*/ 2 w 179"/>
                    <a:gd name="T95" fmla="*/ 2 h 113"/>
                    <a:gd name="T96" fmla="*/ 2 w 179"/>
                    <a:gd name="T97" fmla="*/ 2 h 113"/>
                    <a:gd name="T98" fmla="*/ 2 w 179"/>
                    <a:gd name="T99" fmla="*/ 2 h 113"/>
                    <a:gd name="T100" fmla="*/ 2 w 179"/>
                    <a:gd name="T101" fmla="*/ 2 h 113"/>
                    <a:gd name="T102" fmla="*/ 2 w 179"/>
                    <a:gd name="T103" fmla="*/ 2 h 113"/>
                    <a:gd name="T104" fmla="*/ 2 w 179"/>
                    <a:gd name="T105" fmla="*/ 2 h 113"/>
                    <a:gd name="T106" fmla="*/ 2 w 179"/>
                    <a:gd name="T107" fmla="*/ 2 h 113"/>
                    <a:gd name="T108" fmla="*/ 2 w 179"/>
                    <a:gd name="T109" fmla="*/ 2 h 113"/>
                    <a:gd name="T110" fmla="*/ 2 w 179"/>
                    <a:gd name="T111" fmla="*/ 2 h 113"/>
                    <a:gd name="T112" fmla="*/ 3 w 179"/>
                    <a:gd name="T113" fmla="*/ 2 h 113"/>
                    <a:gd name="T114" fmla="*/ 3 w 179"/>
                    <a:gd name="T115" fmla="*/ 1 h 113"/>
                    <a:gd name="T116" fmla="*/ 3 w 179"/>
                    <a:gd name="T117" fmla="*/ 1 h 113"/>
                    <a:gd name="T118" fmla="*/ 3 w 179"/>
                    <a:gd name="T119" fmla="*/ 1 h 113"/>
                    <a:gd name="T120" fmla="*/ 3 w 179"/>
                    <a:gd name="T121" fmla="*/ 1 h 113"/>
                    <a:gd name="T122" fmla="*/ 3 w 179"/>
                    <a:gd name="T123" fmla="*/ 1 h 11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9"/>
                    <a:gd name="T187" fmla="*/ 0 h 113"/>
                    <a:gd name="T188" fmla="*/ 179 w 179"/>
                    <a:gd name="T189" fmla="*/ 113 h 11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9" h="113">
                      <a:moveTo>
                        <a:pt x="156" y="41"/>
                      </a:moveTo>
                      <a:lnTo>
                        <a:pt x="179" y="48"/>
                      </a:lnTo>
                      <a:lnTo>
                        <a:pt x="178" y="52"/>
                      </a:lnTo>
                      <a:lnTo>
                        <a:pt x="176" y="56"/>
                      </a:lnTo>
                      <a:lnTo>
                        <a:pt x="174" y="60"/>
                      </a:lnTo>
                      <a:lnTo>
                        <a:pt x="172" y="64"/>
                      </a:lnTo>
                      <a:lnTo>
                        <a:pt x="170" y="68"/>
                      </a:lnTo>
                      <a:lnTo>
                        <a:pt x="168" y="72"/>
                      </a:lnTo>
                      <a:lnTo>
                        <a:pt x="166" y="76"/>
                      </a:lnTo>
                      <a:lnTo>
                        <a:pt x="163" y="79"/>
                      </a:lnTo>
                      <a:lnTo>
                        <a:pt x="159" y="83"/>
                      </a:lnTo>
                      <a:lnTo>
                        <a:pt x="156" y="85"/>
                      </a:lnTo>
                      <a:lnTo>
                        <a:pt x="154" y="88"/>
                      </a:lnTo>
                      <a:lnTo>
                        <a:pt x="151" y="92"/>
                      </a:lnTo>
                      <a:lnTo>
                        <a:pt x="147" y="95"/>
                      </a:lnTo>
                      <a:lnTo>
                        <a:pt x="143" y="97"/>
                      </a:lnTo>
                      <a:lnTo>
                        <a:pt x="140" y="100"/>
                      </a:lnTo>
                      <a:lnTo>
                        <a:pt x="136" y="103"/>
                      </a:lnTo>
                      <a:lnTo>
                        <a:pt x="132" y="104"/>
                      </a:lnTo>
                      <a:lnTo>
                        <a:pt x="128" y="105"/>
                      </a:lnTo>
                      <a:lnTo>
                        <a:pt x="124" y="108"/>
                      </a:lnTo>
                      <a:lnTo>
                        <a:pt x="120" y="109"/>
                      </a:lnTo>
                      <a:lnTo>
                        <a:pt x="116" y="109"/>
                      </a:lnTo>
                      <a:lnTo>
                        <a:pt x="112" y="111"/>
                      </a:lnTo>
                      <a:lnTo>
                        <a:pt x="107" y="112"/>
                      </a:lnTo>
                      <a:lnTo>
                        <a:pt x="103" y="113"/>
                      </a:lnTo>
                      <a:lnTo>
                        <a:pt x="99" y="113"/>
                      </a:lnTo>
                      <a:lnTo>
                        <a:pt x="95" y="113"/>
                      </a:lnTo>
                      <a:lnTo>
                        <a:pt x="90" y="113"/>
                      </a:lnTo>
                      <a:lnTo>
                        <a:pt x="86" y="113"/>
                      </a:lnTo>
                      <a:lnTo>
                        <a:pt x="82" y="113"/>
                      </a:lnTo>
                      <a:lnTo>
                        <a:pt x="78" y="113"/>
                      </a:lnTo>
                      <a:lnTo>
                        <a:pt x="72" y="112"/>
                      </a:lnTo>
                      <a:lnTo>
                        <a:pt x="68" y="111"/>
                      </a:lnTo>
                      <a:lnTo>
                        <a:pt x="63" y="109"/>
                      </a:lnTo>
                      <a:lnTo>
                        <a:pt x="59" y="108"/>
                      </a:lnTo>
                      <a:lnTo>
                        <a:pt x="54" y="105"/>
                      </a:lnTo>
                      <a:lnTo>
                        <a:pt x="51" y="104"/>
                      </a:lnTo>
                      <a:lnTo>
                        <a:pt x="46" y="103"/>
                      </a:lnTo>
                      <a:lnTo>
                        <a:pt x="42" y="100"/>
                      </a:lnTo>
                      <a:lnTo>
                        <a:pt x="38" y="97"/>
                      </a:lnTo>
                      <a:lnTo>
                        <a:pt x="35" y="95"/>
                      </a:lnTo>
                      <a:lnTo>
                        <a:pt x="31" y="92"/>
                      </a:lnTo>
                      <a:lnTo>
                        <a:pt x="28" y="88"/>
                      </a:lnTo>
                      <a:lnTo>
                        <a:pt x="26" y="85"/>
                      </a:lnTo>
                      <a:lnTo>
                        <a:pt x="22" y="83"/>
                      </a:lnTo>
                      <a:lnTo>
                        <a:pt x="19" y="79"/>
                      </a:lnTo>
                      <a:lnTo>
                        <a:pt x="16" y="76"/>
                      </a:lnTo>
                      <a:lnTo>
                        <a:pt x="15" y="72"/>
                      </a:lnTo>
                      <a:lnTo>
                        <a:pt x="12" y="69"/>
                      </a:lnTo>
                      <a:lnTo>
                        <a:pt x="10" y="65"/>
                      </a:lnTo>
                      <a:lnTo>
                        <a:pt x="8" y="61"/>
                      </a:lnTo>
                      <a:lnTo>
                        <a:pt x="7" y="57"/>
                      </a:lnTo>
                      <a:lnTo>
                        <a:pt x="6" y="53"/>
                      </a:lnTo>
                      <a:lnTo>
                        <a:pt x="4" y="49"/>
                      </a:lnTo>
                      <a:lnTo>
                        <a:pt x="3" y="44"/>
                      </a:lnTo>
                      <a:lnTo>
                        <a:pt x="2" y="40"/>
                      </a:lnTo>
                      <a:lnTo>
                        <a:pt x="0" y="36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3" y="0"/>
                      </a:lnTo>
                      <a:lnTo>
                        <a:pt x="26" y="7"/>
                      </a:lnTo>
                      <a:lnTo>
                        <a:pt x="24" y="9"/>
                      </a:lnTo>
                      <a:lnTo>
                        <a:pt x="24" y="13"/>
                      </a:lnTo>
                      <a:lnTo>
                        <a:pt x="24" y="16"/>
                      </a:lnTo>
                      <a:lnTo>
                        <a:pt x="24" y="19"/>
                      </a:lnTo>
                      <a:lnTo>
                        <a:pt x="24" y="21"/>
                      </a:lnTo>
                      <a:lnTo>
                        <a:pt x="24" y="25"/>
                      </a:lnTo>
                      <a:lnTo>
                        <a:pt x="24" y="29"/>
                      </a:lnTo>
                      <a:lnTo>
                        <a:pt x="24" y="32"/>
                      </a:lnTo>
                      <a:lnTo>
                        <a:pt x="24" y="35"/>
                      </a:lnTo>
                      <a:lnTo>
                        <a:pt x="26" y="39"/>
                      </a:lnTo>
                      <a:lnTo>
                        <a:pt x="26" y="41"/>
                      </a:lnTo>
                      <a:lnTo>
                        <a:pt x="27" y="45"/>
                      </a:lnTo>
                      <a:lnTo>
                        <a:pt x="28" y="48"/>
                      </a:lnTo>
                      <a:lnTo>
                        <a:pt x="30" y="51"/>
                      </a:lnTo>
                      <a:lnTo>
                        <a:pt x="31" y="53"/>
                      </a:lnTo>
                      <a:lnTo>
                        <a:pt x="34" y="56"/>
                      </a:lnTo>
                      <a:lnTo>
                        <a:pt x="36" y="61"/>
                      </a:lnTo>
                      <a:lnTo>
                        <a:pt x="40" y="67"/>
                      </a:lnTo>
                      <a:lnTo>
                        <a:pt x="44" y="71"/>
                      </a:lnTo>
                      <a:lnTo>
                        <a:pt x="50" y="76"/>
                      </a:lnTo>
                      <a:lnTo>
                        <a:pt x="52" y="77"/>
                      </a:lnTo>
                      <a:lnTo>
                        <a:pt x="55" y="79"/>
                      </a:lnTo>
                      <a:lnTo>
                        <a:pt x="58" y="81"/>
                      </a:lnTo>
                      <a:lnTo>
                        <a:pt x="62" y="83"/>
                      </a:lnTo>
                      <a:lnTo>
                        <a:pt x="64" y="84"/>
                      </a:lnTo>
                      <a:lnTo>
                        <a:pt x="67" y="85"/>
                      </a:lnTo>
                      <a:lnTo>
                        <a:pt x="70" y="87"/>
                      </a:lnTo>
                      <a:lnTo>
                        <a:pt x="74" y="88"/>
                      </a:lnTo>
                      <a:lnTo>
                        <a:pt x="76" y="88"/>
                      </a:lnTo>
                      <a:lnTo>
                        <a:pt x="80" y="89"/>
                      </a:lnTo>
                      <a:lnTo>
                        <a:pt x="83" y="89"/>
                      </a:lnTo>
                      <a:lnTo>
                        <a:pt x="87" y="91"/>
                      </a:lnTo>
                      <a:lnTo>
                        <a:pt x="90" y="91"/>
                      </a:lnTo>
                      <a:lnTo>
                        <a:pt x="94" y="91"/>
                      </a:lnTo>
                      <a:lnTo>
                        <a:pt x="96" y="89"/>
                      </a:lnTo>
                      <a:lnTo>
                        <a:pt x="100" y="89"/>
                      </a:lnTo>
                      <a:lnTo>
                        <a:pt x="103" y="88"/>
                      </a:lnTo>
                      <a:lnTo>
                        <a:pt x="106" y="88"/>
                      </a:lnTo>
                      <a:lnTo>
                        <a:pt x="110" y="87"/>
                      </a:lnTo>
                      <a:lnTo>
                        <a:pt x="112" y="87"/>
                      </a:lnTo>
                      <a:lnTo>
                        <a:pt x="115" y="85"/>
                      </a:lnTo>
                      <a:lnTo>
                        <a:pt x="118" y="84"/>
                      </a:lnTo>
                      <a:lnTo>
                        <a:pt x="122" y="83"/>
                      </a:lnTo>
                      <a:lnTo>
                        <a:pt x="124" y="81"/>
                      </a:lnTo>
                      <a:lnTo>
                        <a:pt x="128" y="77"/>
                      </a:lnTo>
                      <a:lnTo>
                        <a:pt x="134" y="73"/>
                      </a:lnTo>
                      <a:lnTo>
                        <a:pt x="139" y="69"/>
                      </a:lnTo>
                      <a:lnTo>
                        <a:pt x="143" y="65"/>
                      </a:lnTo>
                      <a:lnTo>
                        <a:pt x="144" y="61"/>
                      </a:lnTo>
                      <a:lnTo>
                        <a:pt x="147" y="59"/>
                      </a:lnTo>
                      <a:lnTo>
                        <a:pt x="148" y="56"/>
                      </a:lnTo>
                      <a:lnTo>
                        <a:pt x="150" y="53"/>
                      </a:lnTo>
                      <a:lnTo>
                        <a:pt x="152" y="51"/>
                      </a:lnTo>
                      <a:lnTo>
                        <a:pt x="154" y="47"/>
                      </a:lnTo>
                      <a:lnTo>
                        <a:pt x="155" y="44"/>
                      </a:lnTo>
                      <a:lnTo>
                        <a:pt x="156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2" name="Freeform 58">
                  <a:extLst>
                    <a:ext uri="{FF2B5EF4-FFF2-40B4-BE49-F238E27FC236}">
                      <a16:creationId xmlns:a16="http://schemas.microsoft.com/office/drawing/2014/main" id="{5DD82615-C183-4972-A763-451CCC1FF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0" y="1652"/>
                  <a:ext cx="33" cy="68"/>
                </a:xfrm>
                <a:custGeom>
                  <a:avLst/>
                  <a:gdLst>
                    <a:gd name="T0" fmla="*/ 2 w 66"/>
                    <a:gd name="T1" fmla="*/ 3 h 136"/>
                    <a:gd name="T2" fmla="*/ 1 w 66"/>
                    <a:gd name="T3" fmla="*/ 3 h 136"/>
                    <a:gd name="T4" fmla="*/ 1 w 66"/>
                    <a:gd name="T5" fmla="*/ 3 h 136"/>
                    <a:gd name="T6" fmla="*/ 1 w 66"/>
                    <a:gd name="T7" fmla="*/ 3 h 136"/>
                    <a:gd name="T8" fmla="*/ 1 w 66"/>
                    <a:gd name="T9" fmla="*/ 3 h 136"/>
                    <a:gd name="T10" fmla="*/ 1 w 66"/>
                    <a:gd name="T11" fmla="*/ 2 h 136"/>
                    <a:gd name="T12" fmla="*/ 1 w 66"/>
                    <a:gd name="T13" fmla="*/ 2 h 136"/>
                    <a:gd name="T14" fmla="*/ 1 w 66"/>
                    <a:gd name="T15" fmla="*/ 2 h 136"/>
                    <a:gd name="T16" fmla="*/ 1 w 66"/>
                    <a:gd name="T17" fmla="*/ 2 h 136"/>
                    <a:gd name="T18" fmla="*/ 1 w 66"/>
                    <a:gd name="T19" fmla="*/ 2 h 136"/>
                    <a:gd name="T20" fmla="*/ 1 w 66"/>
                    <a:gd name="T21" fmla="*/ 2 h 136"/>
                    <a:gd name="T22" fmla="*/ 1 w 66"/>
                    <a:gd name="T23" fmla="*/ 2 h 136"/>
                    <a:gd name="T24" fmla="*/ 1 w 66"/>
                    <a:gd name="T25" fmla="*/ 2 h 136"/>
                    <a:gd name="T26" fmla="*/ 1 w 66"/>
                    <a:gd name="T27" fmla="*/ 2 h 136"/>
                    <a:gd name="T28" fmla="*/ 1 w 66"/>
                    <a:gd name="T29" fmla="*/ 2 h 136"/>
                    <a:gd name="T30" fmla="*/ 0 w 66"/>
                    <a:gd name="T31" fmla="*/ 2 h 136"/>
                    <a:gd name="T32" fmla="*/ 0 w 66"/>
                    <a:gd name="T33" fmla="*/ 2 h 136"/>
                    <a:gd name="T34" fmla="*/ 0 w 66"/>
                    <a:gd name="T35" fmla="*/ 1 h 136"/>
                    <a:gd name="T36" fmla="*/ 1 w 66"/>
                    <a:gd name="T37" fmla="*/ 1 h 136"/>
                    <a:gd name="T38" fmla="*/ 1 w 66"/>
                    <a:gd name="T39" fmla="*/ 1 h 136"/>
                    <a:gd name="T40" fmla="*/ 1 w 66"/>
                    <a:gd name="T41" fmla="*/ 1 h 136"/>
                    <a:gd name="T42" fmla="*/ 1 w 66"/>
                    <a:gd name="T43" fmla="*/ 1 h 136"/>
                    <a:gd name="T44" fmla="*/ 1 w 66"/>
                    <a:gd name="T45" fmla="*/ 1 h 136"/>
                    <a:gd name="T46" fmla="*/ 1 w 66"/>
                    <a:gd name="T47" fmla="*/ 1 h 136"/>
                    <a:gd name="T48" fmla="*/ 1 w 66"/>
                    <a:gd name="T49" fmla="*/ 1 h 136"/>
                    <a:gd name="T50" fmla="*/ 1 w 66"/>
                    <a:gd name="T51" fmla="*/ 1 h 136"/>
                    <a:gd name="T52" fmla="*/ 1 w 66"/>
                    <a:gd name="T53" fmla="*/ 1 h 136"/>
                    <a:gd name="T54" fmla="*/ 1 w 66"/>
                    <a:gd name="T55" fmla="*/ 1 h 136"/>
                    <a:gd name="T56" fmla="*/ 1 w 66"/>
                    <a:gd name="T57" fmla="*/ 1 h 136"/>
                    <a:gd name="T58" fmla="*/ 1 w 66"/>
                    <a:gd name="T59" fmla="*/ 1 h 136"/>
                    <a:gd name="T60" fmla="*/ 1 w 66"/>
                    <a:gd name="T61" fmla="*/ 1 h 136"/>
                    <a:gd name="T62" fmla="*/ 1 w 66"/>
                    <a:gd name="T63" fmla="*/ 0 h 136"/>
                    <a:gd name="T64" fmla="*/ 2 w 66"/>
                    <a:gd name="T65" fmla="*/ 0 h 136"/>
                    <a:gd name="T66" fmla="*/ 1 w 66"/>
                    <a:gd name="T67" fmla="*/ 1 h 136"/>
                    <a:gd name="T68" fmla="*/ 1 w 66"/>
                    <a:gd name="T69" fmla="*/ 1 h 136"/>
                    <a:gd name="T70" fmla="*/ 1 w 66"/>
                    <a:gd name="T71" fmla="*/ 1 h 136"/>
                    <a:gd name="T72" fmla="*/ 1 w 66"/>
                    <a:gd name="T73" fmla="*/ 1 h 136"/>
                    <a:gd name="T74" fmla="*/ 1 w 66"/>
                    <a:gd name="T75" fmla="*/ 1 h 136"/>
                    <a:gd name="T76" fmla="*/ 1 w 66"/>
                    <a:gd name="T77" fmla="*/ 1 h 136"/>
                    <a:gd name="T78" fmla="*/ 1 w 66"/>
                    <a:gd name="T79" fmla="*/ 1 h 136"/>
                    <a:gd name="T80" fmla="*/ 1 w 66"/>
                    <a:gd name="T81" fmla="*/ 1 h 136"/>
                    <a:gd name="T82" fmla="*/ 1 w 66"/>
                    <a:gd name="T83" fmla="*/ 2 h 136"/>
                    <a:gd name="T84" fmla="*/ 1 w 66"/>
                    <a:gd name="T85" fmla="*/ 2 h 136"/>
                    <a:gd name="T86" fmla="*/ 1 w 66"/>
                    <a:gd name="T87" fmla="*/ 2 h 136"/>
                    <a:gd name="T88" fmla="*/ 1 w 66"/>
                    <a:gd name="T89" fmla="*/ 2 h 136"/>
                    <a:gd name="T90" fmla="*/ 1 w 66"/>
                    <a:gd name="T91" fmla="*/ 2 h 136"/>
                    <a:gd name="T92" fmla="*/ 1 w 66"/>
                    <a:gd name="T93" fmla="*/ 2 h 136"/>
                    <a:gd name="T94" fmla="*/ 1 w 66"/>
                    <a:gd name="T95" fmla="*/ 2 h 136"/>
                    <a:gd name="T96" fmla="*/ 1 w 66"/>
                    <a:gd name="T97" fmla="*/ 2 h 136"/>
                    <a:gd name="T98" fmla="*/ 1 w 66"/>
                    <a:gd name="T99" fmla="*/ 2 h 136"/>
                    <a:gd name="T100" fmla="*/ 2 w 66"/>
                    <a:gd name="T101" fmla="*/ 2 h 1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6"/>
                    <a:gd name="T154" fmla="*/ 0 h 136"/>
                    <a:gd name="T155" fmla="*/ 66 w 66"/>
                    <a:gd name="T156" fmla="*/ 136 h 1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6" h="136">
                      <a:moveTo>
                        <a:pt x="66" y="117"/>
                      </a:moveTo>
                      <a:lnTo>
                        <a:pt x="66" y="136"/>
                      </a:lnTo>
                      <a:lnTo>
                        <a:pt x="64" y="135"/>
                      </a:lnTo>
                      <a:lnTo>
                        <a:pt x="60" y="135"/>
                      </a:lnTo>
                      <a:lnTo>
                        <a:pt x="56" y="135"/>
                      </a:lnTo>
                      <a:lnTo>
                        <a:pt x="53" y="135"/>
                      </a:lnTo>
                      <a:lnTo>
                        <a:pt x="49" y="133"/>
                      </a:lnTo>
                      <a:lnTo>
                        <a:pt x="46" y="132"/>
                      </a:lnTo>
                      <a:lnTo>
                        <a:pt x="44" y="131"/>
                      </a:lnTo>
                      <a:lnTo>
                        <a:pt x="40" y="129"/>
                      </a:lnTo>
                      <a:lnTo>
                        <a:pt x="37" y="128"/>
                      </a:lnTo>
                      <a:lnTo>
                        <a:pt x="34" y="127"/>
                      </a:lnTo>
                      <a:lnTo>
                        <a:pt x="32" y="125"/>
                      </a:lnTo>
                      <a:lnTo>
                        <a:pt x="29" y="123"/>
                      </a:lnTo>
                      <a:lnTo>
                        <a:pt x="26" y="121"/>
                      </a:lnTo>
                      <a:lnTo>
                        <a:pt x="24" y="120"/>
                      </a:lnTo>
                      <a:lnTo>
                        <a:pt x="21" y="117"/>
                      </a:lnTo>
                      <a:lnTo>
                        <a:pt x="20" y="116"/>
                      </a:lnTo>
                      <a:lnTo>
                        <a:pt x="17" y="113"/>
                      </a:lnTo>
                      <a:lnTo>
                        <a:pt x="14" y="111"/>
                      </a:lnTo>
                      <a:lnTo>
                        <a:pt x="12" y="108"/>
                      </a:lnTo>
                      <a:lnTo>
                        <a:pt x="10" y="105"/>
                      </a:lnTo>
                      <a:lnTo>
                        <a:pt x="9" y="103"/>
                      </a:lnTo>
                      <a:lnTo>
                        <a:pt x="8" y="100"/>
                      </a:lnTo>
                      <a:lnTo>
                        <a:pt x="6" y="96"/>
                      </a:lnTo>
                      <a:lnTo>
                        <a:pt x="5" y="95"/>
                      </a:lnTo>
                      <a:lnTo>
                        <a:pt x="4" y="91"/>
                      </a:lnTo>
                      <a:lnTo>
                        <a:pt x="2" y="88"/>
                      </a:lnTo>
                      <a:lnTo>
                        <a:pt x="1" y="84"/>
                      </a:lnTo>
                      <a:lnTo>
                        <a:pt x="1" y="81"/>
                      </a:lnTo>
                      <a:lnTo>
                        <a:pt x="0" y="79"/>
                      </a:lnTo>
                      <a:lnTo>
                        <a:pt x="0" y="75"/>
                      </a:lnTo>
                      <a:lnTo>
                        <a:pt x="0" y="72"/>
                      </a:ln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0" y="57"/>
                      </a:lnTo>
                      <a:lnTo>
                        <a:pt x="1" y="53"/>
                      </a:lnTo>
                      <a:lnTo>
                        <a:pt x="1" y="51"/>
                      </a:lnTo>
                      <a:lnTo>
                        <a:pt x="2" y="47"/>
                      </a:lnTo>
                      <a:lnTo>
                        <a:pt x="4" y="44"/>
                      </a:lnTo>
                      <a:lnTo>
                        <a:pt x="5" y="41"/>
                      </a:lnTo>
                      <a:lnTo>
                        <a:pt x="6" y="37"/>
                      </a:lnTo>
                      <a:lnTo>
                        <a:pt x="8" y="35"/>
                      </a:lnTo>
                      <a:lnTo>
                        <a:pt x="9" y="32"/>
                      </a:lnTo>
                      <a:lnTo>
                        <a:pt x="10" y="29"/>
                      </a:lnTo>
                      <a:lnTo>
                        <a:pt x="12" y="27"/>
                      </a:lnTo>
                      <a:lnTo>
                        <a:pt x="14" y="24"/>
                      </a:lnTo>
                      <a:lnTo>
                        <a:pt x="17" y="21"/>
                      </a:lnTo>
                      <a:lnTo>
                        <a:pt x="20" y="20"/>
                      </a:lnTo>
                      <a:lnTo>
                        <a:pt x="21" y="17"/>
                      </a:lnTo>
                      <a:lnTo>
                        <a:pt x="24" y="15"/>
                      </a:lnTo>
                      <a:lnTo>
                        <a:pt x="26" y="12"/>
                      </a:lnTo>
                      <a:lnTo>
                        <a:pt x="29" y="11"/>
                      </a:lnTo>
                      <a:lnTo>
                        <a:pt x="32" y="9"/>
                      </a:lnTo>
                      <a:lnTo>
                        <a:pt x="34" y="7"/>
                      </a:lnTo>
                      <a:lnTo>
                        <a:pt x="37" y="5"/>
                      </a:lnTo>
                      <a:lnTo>
                        <a:pt x="40" y="5"/>
                      </a:lnTo>
                      <a:lnTo>
                        <a:pt x="44" y="4"/>
                      </a:lnTo>
                      <a:lnTo>
                        <a:pt x="46" y="3"/>
                      </a:lnTo>
                      <a:lnTo>
                        <a:pt x="49" y="1"/>
                      </a:lnTo>
                      <a:lnTo>
                        <a:pt x="53" y="1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6" y="17"/>
                      </a:lnTo>
                      <a:lnTo>
                        <a:pt x="61" y="17"/>
                      </a:lnTo>
                      <a:lnTo>
                        <a:pt x="57" y="19"/>
                      </a:lnTo>
                      <a:lnTo>
                        <a:pt x="52" y="20"/>
                      </a:lnTo>
                      <a:lnTo>
                        <a:pt x="48" y="21"/>
                      </a:lnTo>
                      <a:lnTo>
                        <a:pt x="44" y="23"/>
                      </a:lnTo>
                      <a:lnTo>
                        <a:pt x="38" y="25"/>
                      </a:lnTo>
                      <a:lnTo>
                        <a:pt x="34" y="29"/>
                      </a:lnTo>
                      <a:lnTo>
                        <a:pt x="32" y="32"/>
                      </a:lnTo>
                      <a:lnTo>
                        <a:pt x="29" y="35"/>
                      </a:lnTo>
                      <a:lnTo>
                        <a:pt x="25" y="40"/>
                      </a:lnTo>
                      <a:lnTo>
                        <a:pt x="22" y="43"/>
                      </a:lnTo>
                      <a:lnTo>
                        <a:pt x="21" y="48"/>
                      </a:lnTo>
                      <a:lnTo>
                        <a:pt x="20" y="52"/>
                      </a:lnTo>
                      <a:lnTo>
                        <a:pt x="18" y="57"/>
                      </a:lnTo>
                      <a:lnTo>
                        <a:pt x="18" y="60"/>
                      </a:lnTo>
                      <a:lnTo>
                        <a:pt x="18" y="63"/>
                      </a:lnTo>
                      <a:lnTo>
                        <a:pt x="18" y="65"/>
                      </a:lnTo>
                      <a:lnTo>
                        <a:pt x="18" y="68"/>
                      </a:lnTo>
                      <a:lnTo>
                        <a:pt x="18" y="73"/>
                      </a:lnTo>
                      <a:lnTo>
                        <a:pt x="18" y="77"/>
                      </a:lnTo>
                      <a:lnTo>
                        <a:pt x="20" y="83"/>
                      </a:lnTo>
                      <a:lnTo>
                        <a:pt x="21" y="87"/>
                      </a:lnTo>
                      <a:lnTo>
                        <a:pt x="22" y="91"/>
                      </a:lnTo>
                      <a:lnTo>
                        <a:pt x="25" y="95"/>
                      </a:lnTo>
                      <a:lnTo>
                        <a:pt x="29" y="99"/>
                      </a:lnTo>
                      <a:lnTo>
                        <a:pt x="32" y="103"/>
                      </a:lnTo>
                      <a:lnTo>
                        <a:pt x="34" y="105"/>
                      </a:lnTo>
                      <a:lnTo>
                        <a:pt x="38" y="109"/>
                      </a:lnTo>
                      <a:lnTo>
                        <a:pt x="44" y="111"/>
                      </a:lnTo>
                      <a:lnTo>
                        <a:pt x="48" y="113"/>
                      </a:lnTo>
                      <a:lnTo>
                        <a:pt x="52" y="115"/>
                      </a:lnTo>
                      <a:lnTo>
                        <a:pt x="57" y="116"/>
                      </a:lnTo>
                      <a:lnTo>
                        <a:pt x="61" y="117"/>
                      </a:lnTo>
                      <a:lnTo>
                        <a:pt x="66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3" name="Freeform 59">
                  <a:extLst>
                    <a:ext uri="{FF2B5EF4-FFF2-40B4-BE49-F238E27FC236}">
                      <a16:creationId xmlns:a16="http://schemas.microsoft.com/office/drawing/2014/main" id="{53D83A4C-1B1E-4FCE-908A-AF8CB3B09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8" y="1427"/>
                  <a:ext cx="53" cy="35"/>
                </a:xfrm>
                <a:custGeom>
                  <a:avLst/>
                  <a:gdLst>
                    <a:gd name="T0" fmla="*/ 0 w 106"/>
                    <a:gd name="T1" fmla="*/ 1 h 69"/>
                    <a:gd name="T2" fmla="*/ 0 w 106"/>
                    <a:gd name="T3" fmla="*/ 1 h 69"/>
                    <a:gd name="T4" fmla="*/ 1 w 106"/>
                    <a:gd name="T5" fmla="*/ 1 h 69"/>
                    <a:gd name="T6" fmla="*/ 1 w 106"/>
                    <a:gd name="T7" fmla="*/ 1 h 69"/>
                    <a:gd name="T8" fmla="*/ 1 w 106"/>
                    <a:gd name="T9" fmla="*/ 1 h 69"/>
                    <a:gd name="T10" fmla="*/ 1 w 106"/>
                    <a:gd name="T11" fmla="*/ 1 h 69"/>
                    <a:gd name="T12" fmla="*/ 1 w 106"/>
                    <a:gd name="T13" fmla="*/ 1 h 69"/>
                    <a:gd name="T14" fmla="*/ 1 w 106"/>
                    <a:gd name="T15" fmla="*/ 1 h 69"/>
                    <a:gd name="T16" fmla="*/ 1 w 106"/>
                    <a:gd name="T17" fmla="*/ 0 h 69"/>
                    <a:gd name="T18" fmla="*/ 1 w 106"/>
                    <a:gd name="T19" fmla="*/ 0 h 69"/>
                    <a:gd name="T20" fmla="*/ 1 w 106"/>
                    <a:gd name="T21" fmla="*/ 0 h 69"/>
                    <a:gd name="T22" fmla="*/ 1 w 106"/>
                    <a:gd name="T23" fmla="*/ 1 h 69"/>
                    <a:gd name="T24" fmla="*/ 2 w 106"/>
                    <a:gd name="T25" fmla="*/ 1 h 69"/>
                    <a:gd name="T26" fmla="*/ 2 w 106"/>
                    <a:gd name="T27" fmla="*/ 1 h 69"/>
                    <a:gd name="T28" fmla="*/ 2 w 106"/>
                    <a:gd name="T29" fmla="*/ 1 h 69"/>
                    <a:gd name="T30" fmla="*/ 2 w 106"/>
                    <a:gd name="T31" fmla="*/ 1 h 69"/>
                    <a:gd name="T32" fmla="*/ 2 w 106"/>
                    <a:gd name="T33" fmla="*/ 1 h 69"/>
                    <a:gd name="T34" fmla="*/ 2 w 106"/>
                    <a:gd name="T35" fmla="*/ 1 h 69"/>
                    <a:gd name="T36" fmla="*/ 2 w 106"/>
                    <a:gd name="T37" fmla="*/ 1 h 69"/>
                    <a:gd name="T38" fmla="*/ 2 w 106"/>
                    <a:gd name="T39" fmla="*/ 1 h 69"/>
                    <a:gd name="T40" fmla="*/ 2 w 106"/>
                    <a:gd name="T41" fmla="*/ 1 h 69"/>
                    <a:gd name="T42" fmla="*/ 2 w 106"/>
                    <a:gd name="T43" fmla="*/ 1 h 69"/>
                    <a:gd name="T44" fmla="*/ 2 w 106"/>
                    <a:gd name="T45" fmla="*/ 1 h 69"/>
                    <a:gd name="T46" fmla="*/ 2 w 106"/>
                    <a:gd name="T47" fmla="*/ 2 h 69"/>
                    <a:gd name="T48" fmla="*/ 2 w 106"/>
                    <a:gd name="T49" fmla="*/ 1 h 69"/>
                    <a:gd name="T50" fmla="*/ 2 w 106"/>
                    <a:gd name="T51" fmla="*/ 1 h 69"/>
                    <a:gd name="T52" fmla="*/ 2 w 106"/>
                    <a:gd name="T53" fmla="*/ 1 h 69"/>
                    <a:gd name="T54" fmla="*/ 2 w 106"/>
                    <a:gd name="T55" fmla="*/ 1 h 69"/>
                    <a:gd name="T56" fmla="*/ 2 w 106"/>
                    <a:gd name="T57" fmla="*/ 1 h 69"/>
                    <a:gd name="T58" fmla="*/ 2 w 106"/>
                    <a:gd name="T59" fmla="*/ 1 h 69"/>
                    <a:gd name="T60" fmla="*/ 2 w 106"/>
                    <a:gd name="T61" fmla="*/ 1 h 69"/>
                    <a:gd name="T62" fmla="*/ 2 w 106"/>
                    <a:gd name="T63" fmla="*/ 1 h 69"/>
                    <a:gd name="T64" fmla="*/ 1 w 106"/>
                    <a:gd name="T65" fmla="*/ 1 h 69"/>
                    <a:gd name="T66" fmla="*/ 1 w 106"/>
                    <a:gd name="T67" fmla="*/ 1 h 69"/>
                    <a:gd name="T68" fmla="*/ 1 w 106"/>
                    <a:gd name="T69" fmla="*/ 1 h 69"/>
                    <a:gd name="T70" fmla="*/ 1 w 106"/>
                    <a:gd name="T71" fmla="*/ 1 h 69"/>
                    <a:gd name="T72" fmla="*/ 1 w 106"/>
                    <a:gd name="T73" fmla="*/ 1 h 69"/>
                    <a:gd name="T74" fmla="*/ 1 w 106"/>
                    <a:gd name="T75" fmla="*/ 1 h 69"/>
                    <a:gd name="T76" fmla="*/ 1 w 106"/>
                    <a:gd name="T77" fmla="*/ 1 h 69"/>
                    <a:gd name="T78" fmla="*/ 1 w 106"/>
                    <a:gd name="T79" fmla="*/ 1 h 69"/>
                    <a:gd name="T80" fmla="*/ 1 w 106"/>
                    <a:gd name="T81" fmla="*/ 1 h 6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6"/>
                    <a:gd name="T124" fmla="*/ 0 h 69"/>
                    <a:gd name="T125" fmla="*/ 106 w 106"/>
                    <a:gd name="T126" fmla="*/ 69 h 6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6" h="69">
                      <a:moveTo>
                        <a:pt x="14" y="45"/>
                      </a:moveTo>
                      <a:lnTo>
                        <a:pt x="0" y="41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1" y="32"/>
                      </a:lnTo>
                      <a:lnTo>
                        <a:pt x="2" y="29"/>
                      </a:lnTo>
                      <a:lnTo>
                        <a:pt x="5" y="25"/>
                      </a:lnTo>
                      <a:lnTo>
                        <a:pt x="8" y="21"/>
                      </a:lnTo>
                      <a:lnTo>
                        <a:pt x="10" y="17"/>
                      </a:lnTo>
                      <a:lnTo>
                        <a:pt x="16" y="13"/>
                      </a:lnTo>
                      <a:lnTo>
                        <a:pt x="20" y="10"/>
                      </a:lnTo>
                      <a:lnTo>
                        <a:pt x="24" y="8"/>
                      </a:lnTo>
                      <a:lnTo>
                        <a:pt x="29" y="5"/>
                      </a:lnTo>
                      <a:lnTo>
                        <a:pt x="33" y="2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2" y="0"/>
                      </a:lnTo>
                      <a:lnTo>
                        <a:pt x="56" y="0"/>
                      </a:lnTo>
                      <a:lnTo>
                        <a:pt x="58" y="0"/>
                      </a:lnTo>
                      <a:lnTo>
                        <a:pt x="61" y="1"/>
                      </a:lnTo>
                      <a:lnTo>
                        <a:pt x="64" y="1"/>
                      </a:lnTo>
                      <a:lnTo>
                        <a:pt x="66" y="2"/>
                      </a:lnTo>
                      <a:lnTo>
                        <a:pt x="72" y="4"/>
                      </a:lnTo>
                      <a:lnTo>
                        <a:pt x="77" y="6"/>
                      </a:lnTo>
                      <a:lnTo>
                        <a:pt x="81" y="9"/>
                      </a:lnTo>
                      <a:lnTo>
                        <a:pt x="85" y="12"/>
                      </a:lnTo>
                      <a:lnTo>
                        <a:pt x="89" y="14"/>
                      </a:lnTo>
                      <a:lnTo>
                        <a:pt x="93" y="18"/>
                      </a:lnTo>
                      <a:lnTo>
                        <a:pt x="96" y="22"/>
                      </a:lnTo>
                      <a:lnTo>
                        <a:pt x="100" y="28"/>
                      </a:lnTo>
                      <a:lnTo>
                        <a:pt x="101" y="32"/>
                      </a:lnTo>
                      <a:lnTo>
                        <a:pt x="104" y="37"/>
                      </a:lnTo>
                      <a:lnTo>
                        <a:pt x="104" y="40"/>
                      </a:lnTo>
                      <a:lnTo>
                        <a:pt x="105" y="42"/>
                      </a:lnTo>
                      <a:lnTo>
                        <a:pt x="105" y="45"/>
                      </a:lnTo>
                      <a:lnTo>
                        <a:pt x="106" y="48"/>
                      </a:lnTo>
                      <a:lnTo>
                        <a:pt x="106" y="50"/>
                      </a:lnTo>
                      <a:lnTo>
                        <a:pt x="106" y="53"/>
                      </a:lnTo>
                      <a:lnTo>
                        <a:pt x="106" y="56"/>
                      </a:lnTo>
                      <a:lnTo>
                        <a:pt x="106" y="58"/>
                      </a:lnTo>
                      <a:lnTo>
                        <a:pt x="106" y="61"/>
                      </a:lnTo>
                      <a:lnTo>
                        <a:pt x="106" y="64"/>
                      </a:lnTo>
                      <a:lnTo>
                        <a:pt x="105" y="66"/>
                      </a:lnTo>
                      <a:lnTo>
                        <a:pt x="105" y="69"/>
                      </a:lnTo>
                      <a:lnTo>
                        <a:pt x="90" y="65"/>
                      </a:lnTo>
                      <a:lnTo>
                        <a:pt x="92" y="61"/>
                      </a:lnTo>
                      <a:lnTo>
                        <a:pt x="92" y="57"/>
                      </a:lnTo>
                      <a:lnTo>
                        <a:pt x="92" y="53"/>
                      </a:lnTo>
                      <a:lnTo>
                        <a:pt x="92" y="49"/>
                      </a:lnTo>
                      <a:lnTo>
                        <a:pt x="90" y="46"/>
                      </a:lnTo>
                      <a:lnTo>
                        <a:pt x="90" y="42"/>
                      </a:lnTo>
                      <a:lnTo>
                        <a:pt x="89" y="38"/>
                      </a:lnTo>
                      <a:lnTo>
                        <a:pt x="88" y="36"/>
                      </a:lnTo>
                      <a:lnTo>
                        <a:pt x="85" y="32"/>
                      </a:lnTo>
                      <a:lnTo>
                        <a:pt x="82" y="29"/>
                      </a:lnTo>
                      <a:lnTo>
                        <a:pt x="80" y="26"/>
                      </a:lnTo>
                      <a:lnTo>
                        <a:pt x="77" y="24"/>
                      </a:lnTo>
                      <a:lnTo>
                        <a:pt x="73" y="21"/>
                      </a:lnTo>
                      <a:lnTo>
                        <a:pt x="69" y="18"/>
                      </a:lnTo>
                      <a:lnTo>
                        <a:pt x="66" y="17"/>
                      </a:lnTo>
                      <a:lnTo>
                        <a:pt x="62" y="16"/>
                      </a:lnTo>
                      <a:lnTo>
                        <a:pt x="58" y="14"/>
                      </a:lnTo>
                      <a:lnTo>
                        <a:pt x="54" y="14"/>
                      </a:lnTo>
                      <a:lnTo>
                        <a:pt x="50" y="14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8" y="17"/>
                      </a:lnTo>
                      <a:lnTo>
                        <a:pt x="34" y="18"/>
                      </a:lnTo>
                      <a:lnTo>
                        <a:pt x="32" y="20"/>
                      </a:lnTo>
                      <a:lnTo>
                        <a:pt x="28" y="21"/>
                      </a:lnTo>
                      <a:lnTo>
                        <a:pt x="25" y="24"/>
                      </a:lnTo>
                      <a:lnTo>
                        <a:pt x="22" y="26"/>
                      </a:lnTo>
                      <a:lnTo>
                        <a:pt x="20" y="30"/>
                      </a:lnTo>
                      <a:lnTo>
                        <a:pt x="18" y="33"/>
                      </a:lnTo>
                      <a:lnTo>
                        <a:pt x="16" y="37"/>
                      </a:lnTo>
                      <a:lnTo>
                        <a:pt x="14" y="41"/>
                      </a:lnTo>
                      <a:lnTo>
                        <a:pt x="14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4" name="Freeform 60">
                  <a:extLst>
                    <a:ext uri="{FF2B5EF4-FFF2-40B4-BE49-F238E27FC236}">
                      <a16:creationId xmlns:a16="http://schemas.microsoft.com/office/drawing/2014/main" id="{9390DE28-F79A-48EA-9E0C-0CC88E2AA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2" y="1649"/>
                  <a:ext cx="60" cy="47"/>
                </a:xfrm>
                <a:custGeom>
                  <a:avLst/>
                  <a:gdLst>
                    <a:gd name="T0" fmla="*/ 1 w 121"/>
                    <a:gd name="T1" fmla="*/ 0 h 95"/>
                    <a:gd name="T2" fmla="*/ 0 w 121"/>
                    <a:gd name="T3" fmla="*/ 1 h 95"/>
                    <a:gd name="T4" fmla="*/ 0 w 121"/>
                    <a:gd name="T5" fmla="*/ 1 h 95"/>
                    <a:gd name="T6" fmla="*/ 1 w 121"/>
                    <a:gd name="T7" fmla="*/ 0 h 95"/>
                    <a:gd name="T8" fmla="*/ 1 w 121"/>
                    <a:gd name="T9" fmla="*/ 0 h 95"/>
                    <a:gd name="T10" fmla="*/ 1 w 121"/>
                    <a:gd name="T11" fmla="*/ 0 h 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1"/>
                    <a:gd name="T19" fmla="*/ 0 h 95"/>
                    <a:gd name="T20" fmla="*/ 121 w 121"/>
                    <a:gd name="T21" fmla="*/ 95 h 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1" h="95">
                      <a:moveTo>
                        <a:pt x="121" y="0"/>
                      </a:moveTo>
                      <a:lnTo>
                        <a:pt x="21" y="95"/>
                      </a:lnTo>
                      <a:lnTo>
                        <a:pt x="0" y="94"/>
                      </a:lnTo>
                      <a:lnTo>
                        <a:pt x="97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5" name="Freeform 61">
                  <a:extLst>
                    <a:ext uri="{FF2B5EF4-FFF2-40B4-BE49-F238E27FC236}">
                      <a16:creationId xmlns:a16="http://schemas.microsoft.com/office/drawing/2014/main" id="{A20B4346-CB55-450C-950B-31294A051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7" y="1672"/>
                  <a:ext cx="45" cy="33"/>
                </a:xfrm>
                <a:custGeom>
                  <a:avLst/>
                  <a:gdLst>
                    <a:gd name="T0" fmla="*/ 1 w 91"/>
                    <a:gd name="T1" fmla="*/ 0 h 65"/>
                    <a:gd name="T2" fmla="*/ 0 w 91"/>
                    <a:gd name="T3" fmla="*/ 2 h 65"/>
                    <a:gd name="T4" fmla="*/ 0 w 91"/>
                    <a:gd name="T5" fmla="*/ 1 h 65"/>
                    <a:gd name="T6" fmla="*/ 1 w 91"/>
                    <a:gd name="T7" fmla="*/ 0 h 65"/>
                    <a:gd name="T8" fmla="*/ 1 w 91"/>
                    <a:gd name="T9" fmla="*/ 0 h 65"/>
                    <a:gd name="T10" fmla="*/ 1 w 91"/>
                    <a:gd name="T11" fmla="*/ 0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1"/>
                    <a:gd name="T19" fmla="*/ 0 h 65"/>
                    <a:gd name="T20" fmla="*/ 91 w 91"/>
                    <a:gd name="T21" fmla="*/ 65 h 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1" h="65">
                      <a:moveTo>
                        <a:pt x="91" y="0"/>
                      </a:moveTo>
                      <a:lnTo>
                        <a:pt x="23" y="65"/>
                      </a:lnTo>
                      <a:lnTo>
                        <a:pt x="0" y="64"/>
                      </a:lnTo>
                      <a:lnTo>
                        <a:pt x="68" y="0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6" name="Freeform 62">
                  <a:extLst>
                    <a:ext uri="{FF2B5EF4-FFF2-40B4-BE49-F238E27FC236}">
                      <a16:creationId xmlns:a16="http://schemas.microsoft.com/office/drawing/2014/main" id="{99E86E63-B6E5-417B-B403-56C0241B2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9" y="1649"/>
                  <a:ext cx="60" cy="47"/>
                </a:xfrm>
                <a:custGeom>
                  <a:avLst/>
                  <a:gdLst>
                    <a:gd name="T0" fmla="*/ 1 w 121"/>
                    <a:gd name="T1" fmla="*/ 0 h 95"/>
                    <a:gd name="T2" fmla="*/ 0 w 121"/>
                    <a:gd name="T3" fmla="*/ 1 h 95"/>
                    <a:gd name="T4" fmla="*/ 0 w 121"/>
                    <a:gd name="T5" fmla="*/ 1 h 95"/>
                    <a:gd name="T6" fmla="*/ 1 w 121"/>
                    <a:gd name="T7" fmla="*/ 0 h 95"/>
                    <a:gd name="T8" fmla="*/ 1 w 121"/>
                    <a:gd name="T9" fmla="*/ 0 h 95"/>
                    <a:gd name="T10" fmla="*/ 1 w 121"/>
                    <a:gd name="T11" fmla="*/ 0 h 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1"/>
                    <a:gd name="T19" fmla="*/ 0 h 95"/>
                    <a:gd name="T20" fmla="*/ 121 w 121"/>
                    <a:gd name="T21" fmla="*/ 95 h 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1" h="95">
                      <a:moveTo>
                        <a:pt x="121" y="0"/>
                      </a:moveTo>
                      <a:lnTo>
                        <a:pt x="23" y="95"/>
                      </a:lnTo>
                      <a:lnTo>
                        <a:pt x="0" y="94"/>
                      </a:lnTo>
                      <a:lnTo>
                        <a:pt x="97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7" name="Freeform 63">
                  <a:extLst>
                    <a:ext uri="{FF2B5EF4-FFF2-40B4-BE49-F238E27FC236}">
                      <a16:creationId xmlns:a16="http://schemas.microsoft.com/office/drawing/2014/main" id="{C1FAA22A-F122-42C8-A1CB-78012351D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7" y="1647"/>
                  <a:ext cx="61" cy="47"/>
                </a:xfrm>
                <a:custGeom>
                  <a:avLst/>
                  <a:gdLst>
                    <a:gd name="T0" fmla="*/ 2 w 122"/>
                    <a:gd name="T1" fmla="*/ 0 h 95"/>
                    <a:gd name="T2" fmla="*/ 1 w 122"/>
                    <a:gd name="T3" fmla="*/ 1 h 95"/>
                    <a:gd name="T4" fmla="*/ 0 w 122"/>
                    <a:gd name="T5" fmla="*/ 1 h 95"/>
                    <a:gd name="T6" fmla="*/ 2 w 122"/>
                    <a:gd name="T7" fmla="*/ 0 h 95"/>
                    <a:gd name="T8" fmla="*/ 2 w 122"/>
                    <a:gd name="T9" fmla="*/ 0 h 95"/>
                    <a:gd name="T10" fmla="*/ 2 w 122"/>
                    <a:gd name="T11" fmla="*/ 0 h 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95"/>
                    <a:gd name="T20" fmla="*/ 122 w 122"/>
                    <a:gd name="T21" fmla="*/ 95 h 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95">
                      <a:moveTo>
                        <a:pt x="122" y="0"/>
                      </a:moveTo>
                      <a:lnTo>
                        <a:pt x="23" y="95"/>
                      </a:lnTo>
                      <a:lnTo>
                        <a:pt x="0" y="94"/>
                      </a:lnTo>
                      <a:lnTo>
                        <a:pt x="98" y="0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8" name="Freeform 64">
                  <a:extLst>
                    <a:ext uri="{FF2B5EF4-FFF2-40B4-BE49-F238E27FC236}">
                      <a16:creationId xmlns:a16="http://schemas.microsoft.com/office/drawing/2014/main" id="{20A59172-35ED-4264-8E69-0C4970B5A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5" y="1645"/>
                  <a:ext cx="60" cy="48"/>
                </a:xfrm>
                <a:custGeom>
                  <a:avLst/>
                  <a:gdLst>
                    <a:gd name="T0" fmla="*/ 1 w 121"/>
                    <a:gd name="T1" fmla="*/ 0 h 94"/>
                    <a:gd name="T2" fmla="*/ 0 w 121"/>
                    <a:gd name="T3" fmla="*/ 2 h 94"/>
                    <a:gd name="T4" fmla="*/ 0 w 121"/>
                    <a:gd name="T5" fmla="*/ 2 h 94"/>
                    <a:gd name="T6" fmla="*/ 1 w 121"/>
                    <a:gd name="T7" fmla="*/ 0 h 94"/>
                    <a:gd name="T8" fmla="*/ 1 w 121"/>
                    <a:gd name="T9" fmla="*/ 0 h 94"/>
                    <a:gd name="T10" fmla="*/ 1 w 121"/>
                    <a:gd name="T11" fmla="*/ 0 h 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1"/>
                    <a:gd name="T19" fmla="*/ 0 h 94"/>
                    <a:gd name="T20" fmla="*/ 121 w 121"/>
                    <a:gd name="T21" fmla="*/ 94 h 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1" h="94">
                      <a:moveTo>
                        <a:pt x="121" y="0"/>
                      </a:moveTo>
                      <a:lnTo>
                        <a:pt x="23" y="94"/>
                      </a:lnTo>
                      <a:lnTo>
                        <a:pt x="0" y="93"/>
                      </a:lnTo>
                      <a:lnTo>
                        <a:pt x="97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9" name="Freeform 65">
                  <a:extLst>
                    <a:ext uri="{FF2B5EF4-FFF2-40B4-BE49-F238E27FC236}">
                      <a16:creationId xmlns:a16="http://schemas.microsoft.com/office/drawing/2014/main" id="{A935DA7F-3245-4F25-9795-0349C3038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1695"/>
                  <a:ext cx="322" cy="140"/>
                </a:xfrm>
                <a:custGeom>
                  <a:avLst/>
                  <a:gdLst>
                    <a:gd name="T0" fmla="*/ 0 w 645"/>
                    <a:gd name="T1" fmla="*/ 5 h 280"/>
                    <a:gd name="T2" fmla="*/ 0 w 645"/>
                    <a:gd name="T3" fmla="*/ 5 h 280"/>
                    <a:gd name="T4" fmla="*/ 0 w 645"/>
                    <a:gd name="T5" fmla="*/ 5 h 280"/>
                    <a:gd name="T6" fmla="*/ 0 w 645"/>
                    <a:gd name="T7" fmla="*/ 4 h 280"/>
                    <a:gd name="T8" fmla="*/ 0 w 645"/>
                    <a:gd name="T9" fmla="*/ 4 h 280"/>
                    <a:gd name="T10" fmla="*/ 0 w 645"/>
                    <a:gd name="T11" fmla="*/ 4 h 280"/>
                    <a:gd name="T12" fmla="*/ 0 w 645"/>
                    <a:gd name="T13" fmla="*/ 4 h 280"/>
                    <a:gd name="T14" fmla="*/ 0 w 645"/>
                    <a:gd name="T15" fmla="*/ 3 h 280"/>
                    <a:gd name="T16" fmla="*/ 0 w 645"/>
                    <a:gd name="T17" fmla="*/ 3 h 280"/>
                    <a:gd name="T18" fmla="*/ 1 w 645"/>
                    <a:gd name="T19" fmla="*/ 3 h 280"/>
                    <a:gd name="T20" fmla="*/ 1 w 645"/>
                    <a:gd name="T21" fmla="*/ 3 h 280"/>
                    <a:gd name="T22" fmla="*/ 1 w 645"/>
                    <a:gd name="T23" fmla="*/ 3 h 280"/>
                    <a:gd name="T24" fmla="*/ 2 w 645"/>
                    <a:gd name="T25" fmla="*/ 3 h 280"/>
                    <a:gd name="T26" fmla="*/ 2 w 645"/>
                    <a:gd name="T27" fmla="*/ 2 h 280"/>
                    <a:gd name="T28" fmla="*/ 2 w 645"/>
                    <a:gd name="T29" fmla="*/ 2 h 280"/>
                    <a:gd name="T30" fmla="*/ 3 w 645"/>
                    <a:gd name="T31" fmla="*/ 2 h 280"/>
                    <a:gd name="T32" fmla="*/ 3 w 645"/>
                    <a:gd name="T33" fmla="*/ 2 h 280"/>
                    <a:gd name="T34" fmla="*/ 3 w 645"/>
                    <a:gd name="T35" fmla="*/ 2 h 280"/>
                    <a:gd name="T36" fmla="*/ 3 w 645"/>
                    <a:gd name="T37" fmla="*/ 2 h 280"/>
                    <a:gd name="T38" fmla="*/ 4 w 645"/>
                    <a:gd name="T39" fmla="*/ 2 h 280"/>
                    <a:gd name="T40" fmla="*/ 4 w 645"/>
                    <a:gd name="T41" fmla="*/ 2 h 280"/>
                    <a:gd name="T42" fmla="*/ 4 w 645"/>
                    <a:gd name="T43" fmla="*/ 2 h 280"/>
                    <a:gd name="T44" fmla="*/ 4 w 645"/>
                    <a:gd name="T45" fmla="*/ 2 h 280"/>
                    <a:gd name="T46" fmla="*/ 5 w 645"/>
                    <a:gd name="T47" fmla="*/ 2 h 280"/>
                    <a:gd name="T48" fmla="*/ 5 w 645"/>
                    <a:gd name="T49" fmla="*/ 2 h 280"/>
                    <a:gd name="T50" fmla="*/ 6 w 645"/>
                    <a:gd name="T51" fmla="*/ 2 h 280"/>
                    <a:gd name="T52" fmla="*/ 5 w 645"/>
                    <a:gd name="T53" fmla="*/ 2 h 280"/>
                    <a:gd name="T54" fmla="*/ 5 w 645"/>
                    <a:gd name="T55" fmla="*/ 2 h 280"/>
                    <a:gd name="T56" fmla="*/ 5 w 645"/>
                    <a:gd name="T57" fmla="*/ 2 h 280"/>
                    <a:gd name="T58" fmla="*/ 4 w 645"/>
                    <a:gd name="T59" fmla="*/ 2 h 280"/>
                    <a:gd name="T60" fmla="*/ 4 w 645"/>
                    <a:gd name="T61" fmla="*/ 2 h 280"/>
                    <a:gd name="T62" fmla="*/ 4 w 645"/>
                    <a:gd name="T63" fmla="*/ 2 h 280"/>
                    <a:gd name="T64" fmla="*/ 4 w 645"/>
                    <a:gd name="T65" fmla="*/ 2 h 280"/>
                    <a:gd name="T66" fmla="*/ 3 w 645"/>
                    <a:gd name="T67" fmla="*/ 2 h 280"/>
                    <a:gd name="T68" fmla="*/ 3 w 645"/>
                    <a:gd name="T69" fmla="*/ 2 h 280"/>
                    <a:gd name="T70" fmla="*/ 3 w 645"/>
                    <a:gd name="T71" fmla="*/ 3 h 280"/>
                    <a:gd name="T72" fmla="*/ 3 w 645"/>
                    <a:gd name="T73" fmla="*/ 3 h 280"/>
                    <a:gd name="T74" fmla="*/ 2 w 645"/>
                    <a:gd name="T75" fmla="*/ 3 h 280"/>
                    <a:gd name="T76" fmla="*/ 2 w 645"/>
                    <a:gd name="T77" fmla="*/ 3 h 280"/>
                    <a:gd name="T78" fmla="*/ 2 w 645"/>
                    <a:gd name="T79" fmla="*/ 3 h 280"/>
                    <a:gd name="T80" fmla="*/ 2 w 645"/>
                    <a:gd name="T81" fmla="*/ 3 h 280"/>
                    <a:gd name="T82" fmla="*/ 1 w 645"/>
                    <a:gd name="T83" fmla="*/ 3 h 280"/>
                    <a:gd name="T84" fmla="*/ 1 w 645"/>
                    <a:gd name="T85" fmla="*/ 3 h 280"/>
                    <a:gd name="T86" fmla="*/ 1 w 645"/>
                    <a:gd name="T87" fmla="*/ 4 h 280"/>
                    <a:gd name="T88" fmla="*/ 1 w 645"/>
                    <a:gd name="T89" fmla="*/ 4 h 280"/>
                    <a:gd name="T90" fmla="*/ 0 w 645"/>
                    <a:gd name="T91" fmla="*/ 4 h 280"/>
                    <a:gd name="T92" fmla="*/ 0 w 645"/>
                    <a:gd name="T93" fmla="*/ 4 h 280"/>
                    <a:gd name="T94" fmla="*/ 9 w 645"/>
                    <a:gd name="T95" fmla="*/ 2 h 28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45"/>
                    <a:gd name="T145" fmla="*/ 0 h 280"/>
                    <a:gd name="T146" fmla="*/ 645 w 645"/>
                    <a:gd name="T147" fmla="*/ 280 h 28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45" h="280">
                      <a:moveTo>
                        <a:pt x="624" y="58"/>
                      </a:moveTo>
                      <a:lnTo>
                        <a:pt x="645" y="277"/>
                      </a:lnTo>
                      <a:lnTo>
                        <a:pt x="0" y="280"/>
                      </a:lnTo>
                      <a:lnTo>
                        <a:pt x="0" y="278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9"/>
                      </a:lnTo>
                      <a:lnTo>
                        <a:pt x="0" y="264"/>
                      </a:lnTo>
                      <a:lnTo>
                        <a:pt x="0" y="260"/>
                      </a:lnTo>
                      <a:lnTo>
                        <a:pt x="0" y="254"/>
                      </a:lnTo>
                      <a:lnTo>
                        <a:pt x="1" y="252"/>
                      </a:lnTo>
                      <a:lnTo>
                        <a:pt x="3" y="246"/>
                      </a:lnTo>
                      <a:lnTo>
                        <a:pt x="4" y="242"/>
                      </a:lnTo>
                      <a:lnTo>
                        <a:pt x="7" y="237"/>
                      </a:lnTo>
                      <a:lnTo>
                        <a:pt x="9" y="232"/>
                      </a:lnTo>
                      <a:lnTo>
                        <a:pt x="12" y="228"/>
                      </a:lnTo>
                      <a:lnTo>
                        <a:pt x="16" y="222"/>
                      </a:lnTo>
                      <a:lnTo>
                        <a:pt x="19" y="217"/>
                      </a:lnTo>
                      <a:lnTo>
                        <a:pt x="23" y="213"/>
                      </a:lnTo>
                      <a:lnTo>
                        <a:pt x="27" y="208"/>
                      </a:lnTo>
                      <a:lnTo>
                        <a:pt x="31" y="204"/>
                      </a:lnTo>
                      <a:lnTo>
                        <a:pt x="35" y="200"/>
                      </a:lnTo>
                      <a:lnTo>
                        <a:pt x="40" y="196"/>
                      </a:lnTo>
                      <a:lnTo>
                        <a:pt x="44" y="190"/>
                      </a:lnTo>
                      <a:lnTo>
                        <a:pt x="49" y="186"/>
                      </a:lnTo>
                      <a:lnTo>
                        <a:pt x="55" y="182"/>
                      </a:lnTo>
                      <a:lnTo>
                        <a:pt x="61" y="178"/>
                      </a:lnTo>
                      <a:lnTo>
                        <a:pt x="65" y="174"/>
                      </a:lnTo>
                      <a:lnTo>
                        <a:pt x="72" y="169"/>
                      </a:lnTo>
                      <a:lnTo>
                        <a:pt x="77" y="165"/>
                      </a:lnTo>
                      <a:lnTo>
                        <a:pt x="84" y="162"/>
                      </a:lnTo>
                      <a:lnTo>
                        <a:pt x="89" y="158"/>
                      </a:lnTo>
                      <a:lnTo>
                        <a:pt x="96" y="154"/>
                      </a:lnTo>
                      <a:lnTo>
                        <a:pt x="101" y="150"/>
                      </a:lnTo>
                      <a:lnTo>
                        <a:pt x="108" y="148"/>
                      </a:lnTo>
                      <a:lnTo>
                        <a:pt x="115" y="144"/>
                      </a:lnTo>
                      <a:lnTo>
                        <a:pt x="121" y="140"/>
                      </a:lnTo>
                      <a:lnTo>
                        <a:pt x="128" y="136"/>
                      </a:lnTo>
                      <a:lnTo>
                        <a:pt x="135" y="133"/>
                      </a:lnTo>
                      <a:lnTo>
                        <a:pt x="141" y="130"/>
                      </a:lnTo>
                      <a:lnTo>
                        <a:pt x="148" y="128"/>
                      </a:lnTo>
                      <a:lnTo>
                        <a:pt x="155" y="124"/>
                      </a:lnTo>
                      <a:lnTo>
                        <a:pt x="161" y="121"/>
                      </a:lnTo>
                      <a:lnTo>
                        <a:pt x="168" y="118"/>
                      </a:lnTo>
                      <a:lnTo>
                        <a:pt x="174" y="114"/>
                      </a:lnTo>
                      <a:lnTo>
                        <a:pt x="181" y="112"/>
                      </a:lnTo>
                      <a:lnTo>
                        <a:pt x="188" y="109"/>
                      </a:lnTo>
                      <a:lnTo>
                        <a:pt x="194" y="106"/>
                      </a:lnTo>
                      <a:lnTo>
                        <a:pt x="202" y="104"/>
                      </a:lnTo>
                      <a:lnTo>
                        <a:pt x="208" y="101"/>
                      </a:lnTo>
                      <a:lnTo>
                        <a:pt x="216" y="100"/>
                      </a:lnTo>
                      <a:lnTo>
                        <a:pt x="222" y="97"/>
                      </a:lnTo>
                      <a:lnTo>
                        <a:pt x="228" y="94"/>
                      </a:lnTo>
                      <a:lnTo>
                        <a:pt x="234" y="92"/>
                      </a:lnTo>
                      <a:lnTo>
                        <a:pt x="241" y="90"/>
                      </a:lnTo>
                      <a:lnTo>
                        <a:pt x="248" y="88"/>
                      </a:lnTo>
                      <a:lnTo>
                        <a:pt x="254" y="86"/>
                      </a:lnTo>
                      <a:lnTo>
                        <a:pt x="260" y="85"/>
                      </a:lnTo>
                      <a:lnTo>
                        <a:pt x="266" y="84"/>
                      </a:lnTo>
                      <a:lnTo>
                        <a:pt x="272" y="81"/>
                      </a:lnTo>
                      <a:lnTo>
                        <a:pt x="277" y="80"/>
                      </a:lnTo>
                      <a:lnTo>
                        <a:pt x="282" y="78"/>
                      </a:lnTo>
                      <a:lnTo>
                        <a:pt x="289" y="77"/>
                      </a:lnTo>
                      <a:lnTo>
                        <a:pt x="293" y="76"/>
                      </a:lnTo>
                      <a:lnTo>
                        <a:pt x="298" y="74"/>
                      </a:lnTo>
                      <a:lnTo>
                        <a:pt x="304" y="74"/>
                      </a:lnTo>
                      <a:lnTo>
                        <a:pt x="309" y="73"/>
                      </a:lnTo>
                      <a:lnTo>
                        <a:pt x="313" y="72"/>
                      </a:lnTo>
                      <a:lnTo>
                        <a:pt x="318" y="72"/>
                      </a:lnTo>
                      <a:lnTo>
                        <a:pt x="321" y="70"/>
                      </a:lnTo>
                      <a:lnTo>
                        <a:pt x="326" y="70"/>
                      </a:lnTo>
                      <a:lnTo>
                        <a:pt x="329" y="69"/>
                      </a:lnTo>
                      <a:lnTo>
                        <a:pt x="333" y="69"/>
                      </a:lnTo>
                      <a:lnTo>
                        <a:pt x="337" y="69"/>
                      </a:lnTo>
                      <a:lnTo>
                        <a:pt x="340" y="69"/>
                      </a:lnTo>
                      <a:lnTo>
                        <a:pt x="305" y="0"/>
                      </a:lnTo>
                      <a:lnTo>
                        <a:pt x="344" y="0"/>
                      </a:lnTo>
                      <a:lnTo>
                        <a:pt x="392" y="90"/>
                      </a:lnTo>
                      <a:lnTo>
                        <a:pt x="385" y="90"/>
                      </a:lnTo>
                      <a:lnTo>
                        <a:pt x="380" y="92"/>
                      </a:lnTo>
                      <a:lnTo>
                        <a:pt x="373" y="92"/>
                      </a:lnTo>
                      <a:lnTo>
                        <a:pt x="368" y="93"/>
                      </a:lnTo>
                      <a:lnTo>
                        <a:pt x="361" y="93"/>
                      </a:lnTo>
                      <a:lnTo>
                        <a:pt x="356" y="94"/>
                      </a:lnTo>
                      <a:lnTo>
                        <a:pt x="349" y="96"/>
                      </a:lnTo>
                      <a:lnTo>
                        <a:pt x="342" y="97"/>
                      </a:lnTo>
                      <a:lnTo>
                        <a:pt x="337" y="97"/>
                      </a:lnTo>
                      <a:lnTo>
                        <a:pt x="330" y="98"/>
                      </a:lnTo>
                      <a:lnTo>
                        <a:pt x="325" y="100"/>
                      </a:lnTo>
                      <a:lnTo>
                        <a:pt x="318" y="101"/>
                      </a:lnTo>
                      <a:lnTo>
                        <a:pt x="313" y="102"/>
                      </a:lnTo>
                      <a:lnTo>
                        <a:pt x="306" y="104"/>
                      </a:lnTo>
                      <a:lnTo>
                        <a:pt x="301" y="105"/>
                      </a:lnTo>
                      <a:lnTo>
                        <a:pt x="294" y="106"/>
                      </a:lnTo>
                      <a:lnTo>
                        <a:pt x="289" y="108"/>
                      </a:lnTo>
                      <a:lnTo>
                        <a:pt x="282" y="109"/>
                      </a:lnTo>
                      <a:lnTo>
                        <a:pt x="276" y="110"/>
                      </a:lnTo>
                      <a:lnTo>
                        <a:pt x="270" y="112"/>
                      </a:lnTo>
                      <a:lnTo>
                        <a:pt x="264" y="113"/>
                      </a:lnTo>
                      <a:lnTo>
                        <a:pt x="258" y="114"/>
                      </a:lnTo>
                      <a:lnTo>
                        <a:pt x="252" y="117"/>
                      </a:lnTo>
                      <a:lnTo>
                        <a:pt x="246" y="118"/>
                      </a:lnTo>
                      <a:lnTo>
                        <a:pt x="240" y="121"/>
                      </a:lnTo>
                      <a:lnTo>
                        <a:pt x="234" y="122"/>
                      </a:lnTo>
                      <a:lnTo>
                        <a:pt x="229" y="124"/>
                      </a:lnTo>
                      <a:lnTo>
                        <a:pt x="222" y="126"/>
                      </a:lnTo>
                      <a:lnTo>
                        <a:pt x="217" y="129"/>
                      </a:lnTo>
                      <a:lnTo>
                        <a:pt x="212" y="132"/>
                      </a:lnTo>
                      <a:lnTo>
                        <a:pt x="205" y="133"/>
                      </a:lnTo>
                      <a:lnTo>
                        <a:pt x="200" y="136"/>
                      </a:lnTo>
                      <a:lnTo>
                        <a:pt x="194" y="138"/>
                      </a:lnTo>
                      <a:lnTo>
                        <a:pt x="188" y="140"/>
                      </a:lnTo>
                      <a:lnTo>
                        <a:pt x="182" y="142"/>
                      </a:lnTo>
                      <a:lnTo>
                        <a:pt x="177" y="145"/>
                      </a:lnTo>
                      <a:lnTo>
                        <a:pt x="170" y="148"/>
                      </a:lnTo>
                      <a:lnTo>
                        <a:pt x="165" y="150"/>
                      </a:lnTo>
                      <a:lnTo>
                        <a:pt x="160" y="154"/>
                      </a:lnTo>
                      <a:lnTo>
                        <a:pt x="155" y="157"/>
                      </a:lnTo>
                      <a:lnTo>
                        <a:pt x="149" y="160"/>
                      </a:lnTo>
                      <a:lnTo>
                        <a:pt x="144" y="162"/>
                      </a:lnTo>
                      <a:lnTo>
                        <a:pt x="139" y="165"/>
                      </a:lnTo>
                      <a:lnTo>
                        <a:pt x="133" y="169"/>
                      </a:lnTo>
                      <a:lnTo>
                        <a:pt x="128" y="172"/>
                      </a:lnTo>
                      <a:lnTo>
                        <a:pt x="123" y="176"/>
                      </a:lnTo>
                      <a:lnTo>
                        <a:pt x="117" y="178"/>
                      </a:lnTo>
                      <a:lnTo>
                        <a:pt x="113" y="182"/>
                      </a:lnTo>
                      <a:lnTo>
                        <a:pt x="108" y="186"/>
                      </a:lnTo>
                      <a:lnTo>
                        <a:pt x="103" y="190"/>
                      </a:lnTo>
                      <a:lnTo>
                        <a:pt x="97" y="193"/>
                      </a:lnTo>
                      <a:lnTo>
                        <a:pt x="93" y="197"/>
                      </a:lnTo>
                      <a:lnTo>
                        <a:pt x="88" y="201"/>
                      </a:lnTo>
                      <a:lnTo>
                        <a:pt x="84" y="205"/>
                      </a:lnTo>
                      <a:lnTo>
                        <a:pt x="80" y="209"/>
                      </a:lnTo>
                      <a:lnTo>
                        <a:pt x="75" y="214"/>
                      </a:lnTo>
                      <a:lnTo>
                        <a:pt x="71" y="218"/>
                      </a:lnTo>
                      <a:lnTo>
                        <a:pt x="65" y="222"/>
                      </a:lnTo>
                      <a:lnTo>
                        <a:pt x="61" y="226"/>
                      </a:lnTo>
                      <a:lnTo>
                        <a:pt x="57" y="232"/>
                      </a:lnTo>
                      <a:lnTo>
                        <a:pt x="53" y="236"/>
                      </a:lnTo>
                      <a:lnTo>
                        <a:pt x="49" y="241"/>
                      </a:lnTo>
                      <a:lnTo>
                        <a:pt x="45" y="246"/>
                      </a:lnTo>
                      <a:lnTo>
                        <a:pt x="43" y="252"/>
                      </a:lnTo>
                      <a:lnTo>
                        <a:pt x="605" y="246"/>
                      </a:lnTo>
                      <a:lnTo>
                        <a:pt x="589" y="80"/>
                      </a:lnTo>
                      <a:lnTo>
                        <a:pt x="624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0" name="Freeform 66">
                  <a:extLst>
                    <a:ext uri="{FF2B5EF4-FFF2-40B4-BE49-F238E27FC236}">
                      <a16:creationId xmlns:a16="http://schemas.microsoft.com/office/drawing/2014/main" id="{B884BBAF-BAAE-412B-8E5D-3A9D57717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7" y="1781"/>
                  <a:ext cx="120" cy="49"/>
                </a:xfrm>
                <a:custGeom>
                  <a:avLst/>
                  <a:gdLst>
                    <a:gd name="T0" fmla="*/ 4 w 240"/>
                    <a:gd name="T1" fmla="*/ 0 h 97"/>
                    <a:gd name="T2" fmla="*/ 4 w 240"/>
                    <a:gd name="T3" fmla="*/ 1 h 97"/>
                    <a:gd name="T4" fmla="*/ 4 w 240"/>
                    <a:gd name="T5" fmla="*/ 1 h 97"/>
                    <a:gd name="T6" fmla="*/ 4 w 240"/>
                    <a:gd name="T7" fmla="*/ 1 h 97"/>
                    <a:gd name="T8" fmla="*/ 4 w 240"/>
                    <a:gd name="T9" fmla="*/ 1 h 97"/>
                    <a:gd name="T10" fmla="*/ 3 w 240"/>
                    <a:gd name="T11" fmla="*/ 1 h 97"/>
                    <a:gd name="T12" fmla="*/ 3 w 240"/>
                    <a:gd name="T13" fmla="*/ 1 h 97"/>
                    <a:gd name="T14" fmla="*/ 3 w 240"/>
                    <a:gd name="T15" fmla="*/ 1 h 97"/>
                    <a:gd name="T16" fmla="*/ 3 w 240"/>
                    <a:gd name="T17" fmla="*/ 1 h 97"/>
                    <a:gd name="T18" fmla="*/ 3 w 240"/>
                    <a:gd name="T19" fmla="*/ 1 h 97"/>
                    <a:gd name="T20" fmla="*/ 3 w 240"/>
                    <a:gd name="T21" fmla="*/ 1 h 97"/>
                    <a:gd name="T22" fmla="*/ 2 w 240"/>
                    <a:gd name="T23" fmla="*/ 1 h 97"/>
                    <a:gd name="T24" fmla="*/ 2 w 240"/>
                    <a:gd name="T25" fmla="*/ 1 h 97"/>
                    <a:gd name="T26" fmla="*/ 2 w 240"/>
                    <a:gd name="T27" fmla="*/ 1 h 97"/>
                    <a:gd name="T28" fmla="*/ 2 w 240"/>
                    <a:gd name="T29" fmla="*/ 1 h 97"/>
                    <a:gd name="T30" fmla="*/ 2 w 240"/>
                    <a:gd name="T31" fmla="*/ 1 h 97"/>
                    <a:gd name="T32" fmla="*/ 1 w 240"/>
                    <a:gd name="T33" fmla="*/ 1 h 97"/>
                    <a:gd name="T34" fmla="*/ 1 w 240"/>
                    <a:gd name="T35" fmla="*/ 1 h 97"/>
                    <a:gd name="T36" fmla="*/ 1 w 240"/>
                    <a:gd name="T37" fmla="*/ 1 h 97"/>
                    <a:gd name="T38" fmla="*/ 1 w 240"/>
                    <a:gd name="T39" fmla="*/ 1 h 97"/>
                    <a:gd name="T40" fmla="*/ 1 w 240"/>
                    <a:gd name="T41" fmla="*/ 1 h 97"/>
                    <a:gd name="T42" fmla="*/ 1 w 240"/>
                    <a:gd name="T43" fmla="*/ 1 h 97"/>
                    <a:gd name="T44" fmla="*/ 1 w 240"/>
                    <a:gd name="T45" fmla="*/ 2 h 97"/>
                    <a:gd name="T46" fmla="*/ 1 w 240"/>
                    <a:gd name="T47" fmla="*/ 2 h 97"/>
                    <a:gd name="T48" fmla="*/ 1 w 240"/>
                    <a:gd name="T49" fmla="*/ 2 h 97"/>
                    <a:gd name="T50" fmla="*/ 1 w 240"/>
                    <a:gd name="T51" fmla="*/ 2 h 97"/>
                    <a:gd name="T52" fmla="*/ 1 w 240"/>
                    <a:gd name="T53" fmla="*/ 2 h 97"/>
                    <a:gd name="T54" fmla="*/ 1 w 240"/>
                    <a:gd name="T55" fmla="*/ 2 h 97"/>
                    <a:gd name="T56" fmla="*/ 1 w 240"/>
                    <a:gd name="T57" fmla="*/ 2 h 97"/>
                    <a:gd name="T58" fmla="*/ 2 w 240"/>
                    <a:gd name="T59" fmla="*/ 2 h 97"/>
                    <a:gd name="T60" fmla="*/ 2 w 240"/>
                    <a:gd name="T61" fmla="*/ 2 h 97"/>
                    <a:gd name="T62" fmla="*/ 2 w 240"/>
                    <a:gd name="T63" fmla="*/ 2 h 97"/>
                    <a:gd name="T64" fmla="*/ 2 w 240"/>
                    <a:gd name="T65" fmla="*/ 2 h 97"/>
                    <a:gd name="T66" fmla="*/ 2 w 240"/>
                    <a:gd name="T67" fmla="*/ 2 h 97"/>
                    <a:gd name="T68" fmla="*/ 2 w 240"/>
                    <a:gd name="T69" fmla="*/ 1 h 97"/>
                    <a:gd name="T70" fmla="*/ 2 w 240"/>
                    <a:gd name="T71" fmla="*/ 1 h 97"/>
                    <a:gd name="T72" fmla="*/ 3 w 240"/>
                    <a:gd name="T73" fmla="*/ 1 h 97"/>
                    <a:gd name="T74" fmla="*/ 3 w 240"/>
                    <a:gd name="T75" fmla="*/ 1 h 97"/>
                    <a:gd name="T76" fmla="*/ 3 w 240"/>
                    <a:gd name="T77" fmla="*/ 1 h 97"/>
                    <a:gd name="T78" fmla="*/ 3 w 240"/>
                    <a:gd name="T79" fmla="*/ 1 h 97"/>
                    <a:gd name="T80" fmla="*/ 3 w 240"/>
                    <a:gd name="T81" fmla="*/ 1 h 97"/>
                    <a:gd name="T82" fmla="*/ 3 w 240"/>
                    <a:gd name="T83" fmla="*/ 1 h 97"/>
                    <a:gd name="T84" fmla="*/ 3 w 240"/>
                    <a:gd name="T85" fmla="*/ 1 h 97"/>
                    <a:gd name="T86" fmla="*/ 4 w 240"/>
                    <a:gd name="T87" fmla="*/ 1 h 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0"/>
                    <a:gd name="T133" fmla="*/ 0 h 97"/>
                    <a:gd name="T134" fmla="*/ 240 w 240"/>
                    <a:gd name="T135" fmla="*/ 97 h 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0" h="97">
                      <a:moveTo>
                        <a:pt x="198" y="40"/>
                      </a:moveTo>
                      <a:lnTo>
                        <a:pt x="236" y="0"/>
                      </a:lnTo>
                      <a:lnTo>
                        <a:pt x="240" y="0"/>
                      </a:lnTo>
                      <a:lnTo>
                        <a:pt x="236" y="0"/>
                      </a:lnTo>
                      <a:lnTo>
                        <a:pt x="232" y="1"/>
                      </a:lnTo>
                      <a:lnTo>
                        <a:pt x="228" y="1"/>
                      </a:lnTo>
                      <a:lnTo>
                        <a:pt x="225" y="2"/>
                      </a:lnTo>
                      <a:lnTo>
                        <a:pt x="221" y="2"/>
                      </a:lnTo>
                      <a:lnTo>
                        <a:pt x="218" y="4"/>
                      </a:lnTo>
                      <a:lnTo>
                        <a:pt x="214" y="4"/>
                      </a:lnTo>
                      <a:lnTo>
                        <a:pt x="210" y="5"/>
                      </a:lnTo>
                      <a:lnTo>
                        <a:pt x="206" y="5"/>
                      </a:lnTo>
                      <a:lnTo>
                        <a:pt x="204" y="6"/>
                      </a:lnTo>
                      <a:lnTo>
                        <a:pt x="200" y="8"/>
                      </a:lnTo>
                      <a:lnTo>
                        <a:pt x="197" y="8"/>
                      </a:lnTo>
                      <a:lnTo>
                        <a:pt x="193" y="9"/>
                      </a:lnTo>
                      <a:lnTo>
                        <a:pt x="189" y="9"/>
                      </a:lnTo>
                      <a:lnTo>
                        <a:pt x="186" y="10"/>
                      </a:lnTo>
                      <a:lnTo>
                        <a:pt x="182" y="12"/>
                      </a:lnTo>
                      <a:lnTo>
                        <a:pt x="178" y="12"/>
                      </a:lnTo>
                      <a:lnTo>
                        <a:pt x="176" y="13"/>
                      </a:lnTo>
                      <a:lnTo>
                        <a:pt x="172" y="13"/>
                      </a:lnTo>
                      <a:lnTo>
                        <a:pt x="168" y="14"/>
                      </a:lnTo>
                      <a:lnTo>
                        <a:pt x="164" y="14"/>
                      </a:lnTo>
                      <a:lnTo>
                        <a:pt x="161" y="16"/>
                      </a:lnTo>
                      <a:lnTo>
                        <a:pt x="157" y="16"/>
                      </a:lnTo>
                      <a:lnTo>
                        <a:pt x="153" y="18"/>
                      </a:lnTo>
                      <a:lnTo>
                        <a:pt x="149" y="18"/>
                      </a:lnTo>
                      <a:lnTo>
                        <a:pt x="146" y="20"/>
                      </a:lnTo>
                      <a:lnTo>
                        <a:pt x="142" y="20"/>
                      </a:lnTo>
                      <a:lnTo>
                        <a:pt x="138" y="21"/>
                      </a:lnTo>
                      <a:lnTo>
                        <a:pt x="134" y="21"/>
                      </a:lnTo>
                      <a:lnTo>
                        <a:pt x="132" y="24"/>
                      </a:lnTo>
                      <a:lnTo>
                        <a:pt x="128" y="24"/>
                      </a:lnTo>
                      <a:lnTo>
                        <a:pt x="124" y="25"/>
                      </a:lnTo>
                      <a:lnTo>
                        <a:pt x="120" y="25"/>
                      </a:lnTo>
                      <a:lnTo>
                        <a:pt x="117" y="26"/>
                      </a:lnTo>
                      <a:lnTo>
                        <a:pt x="113" y="28"/>
                      </a:lnTo>
                      <a:lnTo>
                        <a:pt x="109" y="29"/>
                      </a:lnTo>
                      <a:lnTo>
                        <a:pt x="105" y="29"/>
                      </a:lnTo>
                      <a:lnTo>
                        <a:pt x="101" y="30"/>
                      </a:lnTo>
                      <a:lnTo>
                        <a:pt x="97" y="30"/>
                      </a:lnTo>
                      <a:lnTo>
                        <a:pt x="94" y="33"/>
                      </a:lnTo>
                      <a:lnTo>
                        <a:pt x="90" y="33"/>
                      </a:lnTo>
                      <a:lnTo>
                        <a:pt x="86" y="34"/>
                      </a:lnTo>
                      <a:lnTo>
                        <a:pt x="82" y="34"/>
                      </a:lnTo>
                      <a:lnTo>
                        <a:pt x="78" y="36"/>
                      </a:lnTo>
                      <a:lnTo>
                        <a:pt x="74" y="37"/>
                      </a:lnTo>
                      <a:lnTo>
                        <a:pt x="70" y="38"/>
                      </a:lnTo>
                      <a:lnTo>
                        <a:pt x="66" y="40"/>
                      </a:lnTo>
                      <a:lnTo>
                        <a:pt x="64" y="41"/>
                      </a:lnTo>
                      <a:lnTo>
                        <a:pt x="60" y="41"/>
                      </a:lnTo>
                      <a:lnTo>
                        <a:pt x="56" y="42"/>
                      </a:lnTo>
                      <a:lnTo>
                        <a:pt x="52" y="44"/>
                      </a:lnTo>
                      <a:lnTo>
                        <a:pt x="48" y="45"/>
                      </a:lnTo>
                      <a:lnTo>
                        <a:pt x="44" y="46"/>
                      </a:lnTo>
                      <a:lnTo>
                        <a:pt x="40" y="46"/>
                      </a:lnTo>
                      <a:lnTo>
                        <a:pt x="36" y="48"/>
                      </a:lnTo>
                      <a:lnTo>
                        <a:pt x="32" y="49"/>
                      </a:lnTo>
                      <a:lnTo>
                        <a:pt x="28" y="50"/>
                      </a:lnTo>
                      <a:lnTo>
                        <a:pt x="24" y="52"/>
                      </a:lnTo>
                      <a:lnTo>
                        <a:pt x="20" y="52"/>
                      </a:lnTo>
                      <a:lnTo>
                        <a:pt x="16" y="53"/>
                      </a:lnTo>
                      <a:lnTo>
                        <a:pt x="12" y="54"/>
                      </a:lnTo>
                      <a:lnTo>
                        <a:pt x="8" y="56"/>
                      </a:lnTo>
                      <a:lnTo>
                        <a:pt x="4" y="57"/>
                      </a:lnTo>
                      <a:lnTo>
                        <a:pt x="1" y="58"/>
                      </a:lnTo>
                      <a:lnTo>
                        <a:pt x="0" y="97"/>
                      </a:lnTo>
                      <a:lnTo>
                        <a:pt x="2" y="96"/>
                      </a:lnTo>
                      <a:lnTo>
                        <a:pt x="5" y="94"/>
                      </a:lnTo>
                      <a:lnTo>
                        <a:pt x="8" y="94"/>
                      </a:lnTo>
                      <a:lnTo>
                        <a:pt x="12" y="93"/>
                      </a:lnTo>
                      <a:lnTo>
                        <a:pt x="14" y="92"/>
                      </a:lnTo>
                      <a:lnTo>
                        <a:pt x="17" y="90"/>
                      </a:lnTo>
                      <a:lnTo>
                        <a:pt x="21" y="89"/>
                      </a:lnTo>
                      <a:lnTo>
                        <a:pt x="24" y="89"/>
                      </a:lnTo>
                      <a:lnTo>
                        <a:pt x="26" y="88"/>
                      </a:lnTo>
                      <a:lnTo>
                        <a:pt x="29" y="86"/>
                      </a:lnTo>
                      <a:lnTo>
                        <a:pt x="33" y="85"/>
                      </a:lnTo>
                      <a:lnTo>
                        <a:pt x="36" y="85"/>
                      </a:lnTo>
                      <a:lnTo>
                        <a:pt x="38" y="84"/>
                      </a:lnTo>
                      <a:lnTo>
                        <a:pt x="42" y="82"/>
                      </a:lnTo>
                      <a:lnTo>
                        <a:pt x="45" y="81"/>
                      </a:lnTo>
                      <a:lnTo>
                        <a:pt x="49" y="81"/>
                      </a:lnTo>
                      <a:lnTo>
                        <a:pt x="52" y="80"/>
                      </a:lnTo>
                      <a:lnTo>
                        <a:pt x="54" y="78"/>
                      </a:lnTo>
                      <a:lnTo>
                        <a:pt x="57" y="77"/>
                      </a:lnTo>
                      <a:lnTo>
                        <a:pt x="61" y="77"/>
                      </a:lnTo>
                      <a:lnTo>
                        <a:pt x="64" y="76"/>
                      </a:lnTo>
                      <a:lnTo>
                        <a:pt x="66" y="74"/>
                      </a:lnTo>
                      <a:lnTo>
                        <a:pt x="70" y="74"/>
                      </a:lnTo>
                      <a:lnTo>
                        <a:pt x="73" y="73"/>
                      </a:lnTo>
                      <a:lnTo>
                        <a:pt x="76" y="72"/>
                      </a:lnTo>
                      <a:lnTo>
                        <a:pt x="80" y="72"/>
                      </a:lnTo>
                      <a:lnTo>
                        <a:pt x="82" y="70"/>
                      </a:lnTo>
                      <a:lnTo>
                        <a:pt x="86" y="70"/>
                      </a:lnTo>
                      <a:lnTo>
                        <a:pt x="89" y="69"/>
                      </a:lnTo>
                      <a:lnTo>
                        <a:pt x="92" y="68"/>
                      </a:lnTo>
                      <a:lnTo>
                        <a:pt x="96" y="66"/>
                      </a:lnTo>
                      <a:lnTo>
                        <a:pt x="98" y="66"/>
                      </a:lnTo>
                      <a:lnTo>
                        <a:pt x="101" y="65"/>
                      </a:lnTo>
                      <a:lnTo>
                        <a:pt x="104" y="65"/>
                      </a:lnTo>
                      <a:lnTo>
                        <a:pt x="108" y="62"/>
                      </a:lnTo>
                      <a:lnTo>
                        <a:pt x="110" y="62"/>
                      </a:lnTo>
                      <a:lnTo>
                        <a:pt x="113" y="61"/>
                      </a:lnTo>
                      <a:lnTo>
                        <a:pt x="117" y="61"/>
                      </a:lnTo>
                      <a:lnTo>
                        <a:pt x="120" y="60"/>
                      </a:lnTo>
                      <a:lnTo>
                        <a:pt x="124" y="60"/>
                      </a:lnTo>
                      <a:lnTo>
                        <a:pt x="126" y="57"/>
                      </a:lnTo>
                      <a:lnTo>
                        <a:pt x="129" y="57"/>
                      </a:lnTo>
                      <a:lnTo>
                        <a:pt x="132" y="56"/>
                      </a:lnTo>
                      <a:lnTo>
                        <a:pt x="136" y="56"/>
                      </a:lnTo>
                      <a:lnTo>
                        <a:pt x="138" y="54"/>
                      </a:lnTo>
                      <a:lnTo>
                        <a:pt x="141" y="53"/>
                      </a:lnTo>
                      <a:lnTo>
                        <a:pt x="145" y="52"/>
                      </a:lnTo>
                      <a:lnTo>
                        <a:pt x="148" y="52"/>
                      </a:lnTo>
                      <a:lnTo>
                        <a:pt x="150" y="50"/>
                      </a:lnTo>
                      <a:lnTo>
                        <a:pt x="154" y="50"/>
                      </a:lnTo>
                      <a:lnTo>
                        <a:pt x="157" y="49"/>
                      </a:lnTo>
                      <a:lnTo>
                        <a:pt x="160" y="48"/>
                      </a:lnTo>
                      <a:lnTo>
                        <a:pt x="162" y="46"/>
                      </a:lnTo>
                      <a:lnTo>
                        <a:pt x="166" y="46"/>
                      </a:lnTo>
                      <a:lnTo>
                        <a:pt x="169" y="45"/>
                      </a:lnTo>
                      <a:lnTo>
                        <a:pt x="173" y="45"/>
                      </a:lnTo>
                      <a:lnTo>
                        <a:pt x="176" y="44"/>
                      </a:lnTo>
                      <a:lnTo>
                        <a:pt x="178" y="44"/>
                      </a:lnTo>
                      <a:lnTo>
                        <a:pt x="182" y="42"/>
                      </a:lnTo>
                      <a:lnTo>
                        <a:pt x="185" y="42"/>
                      </a:lnTo>
                      <a:lnTo>
                        <a:pt x="188" y="41"/>
                      </a:lnTo>
                      <a:lnTo>
                        <a:pt x="192" y="41"/>
                      </a:lnTo>
                      <a:lnTo>
                        <a:pt x="194" y="40"/>
                      </a:lnTo>
                      <a:lnTo>
                        <a:pt x="198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1" name="Freeform 67">
                  <a:extLst>
                    <a:ext uri="{FF2B5EF4-FFF2-40B4-BE49-F238E27FC236}">
                      <a16:creationId xmlns:a16="http://schemas.microsoft.com/office/drawing/2014/main" id="{B3D16558-DC8B-4767-827F-EDF6AD127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8" y="1763"/>
                  <a:ext cx="246" cy="98"/>
                </a:xfrm>
                <a:custGeom>
                  <a:avLst/>
                  <a:gdLst>
                    <a:gd name="T0" fmla="*/ 1 w 491"/>
                    <a:gd name="T1" fmla="*/ 1 h 196"/>
                    <a:gd name="T2" fmla="*/ 1 w 491"/>
                    <a:gd name="T3" fmla="*/ 1 h 196"/>
                    <a:gd name="T4" fmla="*/ 1 w 491"/>
                    <a:gd name="T5" fmla="*/ 1 h 196"/>
                    <a:gd name="T6" fmla="*/ 2 w 491"/>
                    <a:gd name="T7" fmla="*/ 1 h 196"/>
                    <a:gd name="T8" fmla="*/ 2 w 491"/>
                    <a:gd name="T9" fmla="*/ 1 h 196"/>
                    <a:gd name="T10" fmla="*/ 3 w 491"/>
                    <a:gd name="T11" fmla="*/ 1 h 196"/>
                    <a:gd name="T12" fmla="*/ 3 w 491"/>
                    <a:gd name="T13" fmla="*/ 1 h 196"/>
                    <a:gd name="T14" fmla="*/ 3 w 491"/>
                    <a:gd name="T15" fmla="*/ 1 h 196"/>
                    <a:gd name="T16" fmla="*/ 4 w 491"/>
                    <a:gd name="T17" fmla="*/ 1 h 196"/>
                    <a:gd name="T18" fmla="*/ 4 w 491"/>
                    <a:gd name="T19" fmla="*/ 1 h 196"/>
                    <a:gd name="T20" fmla="*/ 4 w 491"/>
                    <a:gd name="T21" fmla="*/ 1 h 196"/>
                    <a:gd name="T22" fmla="*/ 5 w 491"/>
                    <a:gd name="T23" fmla="*/ 1 h 196"/>
                    <a:gd name="T24" fmla="*/ 5 w 491"/>
                    <a:gd name="T25" fmla="*/ 2 h 196"/>
                    <a:gd name="T26" fmla="*/ 5 w 491"/>
                    <a:gd name="T27" fmla="*/ 2 h 196"/>
                    <a:gd name="T28" fmla="*/ 6 w 491"/>
                    <a:gd name="T29" fmla="*/ 2 h 196"/>
                    <a:gd name="T30" fmla="*/ 6 w 491"/>
                    <a:gd name="T31" fmla="*/ 2 h 196"/>
                    <a:gd name="T32" fmla="*/ 6 w 491"/>
                    <a:gd name="T33" fmla="*/ 2 h 196"/>
                    <a:gd name="T34" fmla="*/ 7 w 491"/>
                    <a:gd name="T35" fmla="*/ 2 h 196"/>
                    <a:gd name="T36" fmla="*/ 7 w 491"/>
                    <a:gd name="T37" fmla="*/ 2 h 196"/>
                    <a:gd name="T38" fmla="*/ 7 w 491"/>
                    <a:gd name="T39" fmla="*/ 2 h 196"/>
                    <a:gd name="T40" fmla="*/ 8 w 491"/>
                    <a:gd name="T41" fmla="*/ 3 h 196"/>
                    <a:gd name="T42" fmla="*/ 8 w 491"/>
                    <a:gd name="T43" fmla="*/ 3 h 196"/>
                    <a:gd name="T44" fmla="*/ 8 w 491"/>
                    <a:gd name="T45" fmla="*/ 3 h 196"/>
                    <a:gd name="T46" fmla="*/ 8 w 491"/>
                    <a:gd name="T47" fmla="*/ 3 h 196"/>
                    <a:gd name="T48" fmla="*/ 7 w 491"/>
                    <a:gd name="T49" fmla="*/ 3 h 196"/>
                    <a:gd name="T50" fmla="*/ 7 w 491"/>
                    <a:gd name="T51" fmla="*/ 3 h 196"/>
                    <a:gd name="T52" fmla="*/ 7 w 491"/>
                    <a:gd name="T53" fmla="*/ 3 h 196"/>
                    <a:gd name="T54" fmla="*/ 6 w 491"/>
                    <a:gd name="T55" fmla="*/ 2 h 196"/>
                    <a:gd name="T56" fmla="*/ 6 w 491"/>
                    <a:gd name="T57" fmla="*/ 2 h 196"/>
                    <a:gd name="T58" fmla="*/ 5 w 491"/>
                    <a:gd name="T59" fmla="*/ 2 h 196"/>
                    <a:gd name="T60" fmla="*/ 5 w 491"/>
                    <a:gd name="T61" fmla="*/ 2 h 196"/>
                    <a:gd name="T62" fmla="*/ 5 w 491"/>
                    <a:gd name="T63" fmla="*/ 2 h 196"/>
                    <a:gd name="T64" fmla="*/ 4 w 491"/>
                    <a:gd name="T65" fmla="*/ 2 h 196"/>
                    <a:gd name="T66" fmla="*/ 4 w 491"/>
                    <a:gd name="T67" fmla="*/ 2 h 196"/>
                    <a:gd name="T68" fmla="*/ 4 w 491"/>
                    <a:gd name="T69" fmla="*/ 2 h 196"/>
                    <a:gd name="T70" fmla="*/ 3 w 491"/>
                    <a:gd name="T71" fmla="*/ 1 h 196"/>
                    <a:gd name="T72" fmla="*/ 3 w 491"/>
                    <a:gd name="T73" fmla="*/ 1 h 196"/>
                    <a:gd name="T74" fmla="*/ 3 w 491"/>
                    <a:gd name="T75" fmla="*/ 1 h 196"/>
                    <a:gd name="T76" fmla="*/ 2 w 491"/>
                    <a:gd name="T77" fmla="*/ 1 h 196"/>
                    <a:gd name="T78" fmla="*/ 2 w 491"/>
                    <a:gd name="T79" fmla="*/ 1 h 196"/>
                    <a:gd name="T80" fmla="*/ 2 w 491"/>
                    <a:gd name="T81" fmla="*/ 1 h 196"/>
                    <a:gd name="T82" fmla="*/ 1 w 491"/>
                    <a:gd name="T83" fmla="*/ 1 h 196"/>
                    <a:gd name="T84" fmla="*/ 1 w 491"/>
                    <a:gd name="T85" fmla="*/ 1 h 196"/>
                    <a:gd name="T86" fmla="*/ 1 w 491"/>
                    <a:gd name="T87" fmla="*/ 1 h 1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91"/>
                    <a:gd name="T133" fmla="*/ 0 h 196"/>
                    <a:gd name="T134" fmla="*/ 491 w 491"/>
                    <a:gd name="T135" fmla="*/ 196 h 1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91" h="196">
                      <a:moveTo>
                        <a:pt x="2" y="28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7" y="2"/>
                      </a:lnTo>
                      <a:lnTo>
                        <a:pt x="25" y="3"/>
                      </a:lnTo>
                      <a:lnTo>
                        <a:pt x="33" y="4"/>
                      </a:lnTo>
                      <a:lnTo>
                        <a:pt x="41" y="6"/>
                      </a:lnTo>
                      <a:lnTo>
                        <a:pt x="50" y="7"/>
                      </a:lnTo>
                      <a:lnTo>
                        <a:pt x="58" y="8"/>
                      </a:lnTo>
                      <a:lnTo>
                        <a:pt x="66" y="10"/>
                      </a:lnTo>
                      <a:lnTo>
                        <a:pt x="74" y="11"/>
                      </a:lnTo>
                      <a:lnTo>
                        <a:pt x="82" y="12"/>
                      </a:lnTo>
                      <a:lnTo>
                        <a:pt x="90" y="14"/>
                      </a:lnTo>
                      <a:lnTo>
                        <a:pt x="98" y="15"/>
                      </a:lnTo>
                      <a:lnTo>
                        <a:pt x="106" y="16"/>
                      </a:lnTo>
                      <a:lnTo>
                        <a:pt x="114" y="19"/>
                      </a:lnTo>
                      <a:lnTo>
                        <a:pt x="124" y="20"/>
                      </a:lnTo>
                      <a:lnTo>
                        <a:pt x="132" y="23"/>
                      </a:lnTo>
                      <a:lnTo>
                        <a:pt x="138" y="24"/>
                      </a:lnTo>
                      <a:lnTo>
                        <a:pt x="146" y="26"/>
                      </a:lnTo>
                      <a:lnTo>
                        <a:pt x="154" y="27"/>
                      </a:lnTo>
                      <a:lnTo>
                        <a:pt x="162" y="30"/>
                      </a:lnTo>
                      <a:lnTo>
                        <a:pt x="169" y="31"/>
                      </a:lnTo>
                      <a:lnTo>
                        <a:pt x="177" y="34"/>
                      </a:lnTo>
                      <a:lnTo>
                        <a:pt x="185" y="35"/>
                      </a:lnTo>
                      <a:lnTo>
                        <a:pt x="193" y="38"/>
                      </a:lnTo>
                      <a:lnTo>
                        <a:pt x="199" y="40"/>
                      </a:lnTo>
                      <a:lnTo>
                        <a:pt x="207" y="42"/>
                      </a:lnTo>
                      <a:lnTo>
                        <a:pt x="215" y="44"/>
                      </a:lnTo>
                      <a:lnTo>
                        <a:pt x="222" y="47"/>
                      </a:lnTo>
                      <a:lnTo>
                        <a:pt x="230" y="48"/>
                      </a:lnTo>
                      <a:lnTo>
                        <a:pt x="238" y="51"/>
                      </a:lnTo>
                      <a:lnTo>
                        <a:pt x="246" y="54"/>
                      </a:lnTo>
                      <a:lnTo>
                        <a:pt x="253" y="56"/>
                      </a:lnTo>
                      <a:lnTo>
                        <a:pt x="261" y="58"/>
                      </a:lnTo>
                      <a:lnTo>
                        <a:pt x="267" y="60"/>
                      </a:lnTo>
                      <a:lnTo>
                        <a:pt x="275" y="63"/>
                      </a:lnTo>
                      <a:lnTo>
                        <a:pt x="282" y="66"/>
                      </a:lnTo>
                      <a:lnTo>
                        <a:pt x="290" y="68"/>
                      </a:lnTo>
                      <a:lnTo>
                        <a:pt x="297" y="71"/>
                      </a:lnTo>
                      <a:lnTo>
                        <a:pt x="305" y="72"/>
                      </a:lnTo>
                      <a:lnTo>
                        <a:pt x="311" y="75"/>
                      </a:lnTo>
                      <a:lnTo>
                        <a:pt x="319" y="78"/>
                      </a:lnTo>
                      <a:lnTo>
                        <a:pt x="326" y="80"/>
                      </a:lnTo>
                      <a:lnTo>
                        <a:pt x="334" y="83"/>
                      </a:lnTo>
                      <a:lnTo>
                        <a:pt x="341" y="86"/>
                      </a:lnTo>
                      <a:lnTo>
                        <a:pt x="349" y="88"/>
                      </a:lnTo>
                      <a:lnTo>
                        <a:pt x="355" y="91"/>
                      </a:lnTo>
                      <a:lnTo>
                        <a:pt x="363" y="95"/>
                      </a:lnTo>
                      <a:lnTo>
                        <a:pt x="371" y="98"/>
                      </a:lnTo>
                      <a:lnTo>
                        <a:pt x="378" y="100"/>
                      </a:lnTo>
                      <a:lnTo>
                        <a:pt x="386" y="103"/>
                      </a:lnTo>
                      <a:lnTo>
                        <a:pt x="393" y="106"/>
                      </a:lnTo>
                      <a:lnTo>
                        <a:pt x="399" y="108"/>
                      </a:lnTo>
                      <a:lnTo>
                        <a:pt x="407" y="111"/>
                      </a:lnTo>
                      <a:lnTo>
                        <a:pt x="415" y="114"/>
                      </a:lnTo>
                      <a:lnTo>
                        <a:pt x="422" y="116"/>
                      </a:lnTo>
                      <a:lnTo>
                        <a:pt x="430" y="120"/>
                      </a:lnTo>
                      <a:lnTo>
                        <a:pt x="438" y="123"/>
                      </a:lnTo>
                      <a:lnTo>
                        <a:pt x="445" y="126"/>
                      </a:lnTo>
                      <a:lnTo>
                        <a:pt x="453" y="128"/>
                      </a:lnTo>
                      <a:lnTo>
                        <a:pt x="461" y="131"/>
                      </a:lnTo>
                      <a:lnTo>
                        <a:pt x="467" y="135"/>
                      </a:lnTo>
                      <a:lnTo>
                        <a:pt x="475" y="138"/>
                      </a:lnTo>
                      <a:lnTo>
                        <a:pt x="483" y="140"/>
                      </a:lnTo>
                      <a:lnTo>
                        <a:pt x="491" y="143"/>
                      </a:lnTo>
                      <a:lnTo>
                        <a:pt x="491" y="196"/>
                      </a:lnTo>
                      <a:lnTo>
                        <a:pt x="483" y="191"/>
                      </a:lnTo>
                      <a:lnTo>
                        <a:pt x="475" y="187"/>
                      </a:lnTo>
                      <a:lnTo>
                        <a:pt x="467" y="183"/>
                      </a:lnTo>
                      <a:lnTo>
                        <a:pt x="461" y="178"/>
                      </a:lnTo>
                      <a:lnTo>
                        <a:pt x="453" y="174"/>
                      </a:lnTo>
                      <a:lnTo>
                        <a:pt x="446" y="170"/>
                      </a:lnTo>
                      <a:lnTo>
                        <a:pt x="438" y="166"/>
                      </a:lnTo>
                      <a:lnTo>
                        <a:pt x="430" y="162"/>
                      </a:lnTo>
                      <a:lnTo>
                        <a:pt x="423" y="158"/>
                      </a:lnTo>
                      <a:lnTo>
                        <a:pt x="415" y="152"/>
                      </a:lnTo>
                      <a:lnTo>
                        <a:pt x="407" y="148"/>
                      </a:lnTo>
                      <a:lnTo>
                        <a:pt x="401" y="146"/>
                      </a:lnTo>
                      <a:lnTo>
                        <a:pt x="393" y="142"/>
                      </a:lnTo>
                      <a:lnTo>
                        <a:pt x="385" y="138"/>
                      </a:lnTo>
                      <a:lnTo>
                        <a:pt x="378" y="135"/>
                      </a:lnTo>
                      <a:lnTo>
                        <a:pt x="370" y="131"/>
                      </a:lnTo>
                      <a:lnTo>
                        <a:pt x="363" y="127"/>
                      </a:lnTo>
                      <a:lnTo>
                        <a:pt x="355" y="124"/>
                      </a:lnTo>
                      <a:lnTo>
                        <a:pt x="347" y="120"/>
                      </a:lnTo>
                      <a:lnTo>
                        <a:pt x="339" y="118"/>
                      </a:lnTo>
                      <a:lnTo>
                        <a:pt x="333" y="114"/>
                      </a:lnTo>
                      <a:lnTo>
                        <a:pt x="325" y="111"/>
                      </a:lnTo>
                      <a:lnTo>
                        <a:pt x="317" y="108"/>
                      </a:lnTo>
                      <a:lnTo>
                        <a:pt x="309" y="104"/>
                      </a:lnTo>
                      <a:lnTo>
                        <a:pt x="302" y="102"/>
                      </a:lnTo>
                      <a:lnTo>
                        <a:pt x="294" y="99"/>
                      </a:lnTo>
                      <a:lnTo>
                        <a:pt x="286" y="96"/>
                      </a:lnTo>
                      <a:lnTo>
                        <a:pt x="279" y="94"/>
                      </a:lnTo>
                      <a:lnTo>
                        <a:pt x="271" y="90"/>
                      </a:lnTo>
                      <a:lnTo>
                        <a:pt x="263" y="88"/>
                      </a:lnTo>
                      <a:lnTo>
                        <a:pt x="255" y="86"/>
                      </a:lnTo>
                      <a:lnTo>
                        <a:pt x="249" y="83"/>
                      </a:lnTo>
                      <a:lnTo>
                        <a:pt x="241" y="80"/>
                      </a:lnTo>
                      <a:lnTo>
                        <a:pt x="233" y="78"/>
                      </a:lnTo>
                      <a:lnTo>
                        <a:pt x="225" y="75"/>
                      </a:lnTo>
                      <a:lnTo>
                        <a:pt x="218" y="72"/>
                      </a:lnTo>
                      <a:lnTo>
                        <a:pt x="210" y="70"/>
                      </a:lnTo>
                      <a:lnTo>
                        <a:pt x="202" y="68"/>
                      </a:lnTo>
                      <a:lnTo>
                        <a:pt x="194" y="66"/>
                      </a:lnTo>
                      <a:lnTo>
                        <a:pt x="188" y="63"/>
                      </a:lnTo>
                      <a:lnTo>
                        <a:pt x="180" y="62"/>
                      </a:lnTo>
                      <a:lnTo>
                        <a:pt x="172" y="59"/>
                      </a:lnTo>
                      <a:lnTo>
                        <a:pt x="164" y="58"/>
                      </a:lnTo>
                      <a:lnTo>
                        <a:pt x="157" y="55"/>
                      </a:lnTo>
                      <a:lnTo>
                        <a:pt x="149" y="54"/>
                      </a:lnTo>
                      <a:lnTo>
                        <a:pt x="141" y="51"/>
                      </a:lnTo>
                      <a:lnTo>
                        <a:pt x="133" y="50"/>
                      </a:lnTo>
                      <a:lnTo>
                        <a:pt x="126" y="48"/>
                      </a:lnTo>
                      <a:lnTo>
                        <a:pt x="118" y="47"/>
                      </a:lnTo>
                      <a:lnTo>
                        <a:pt x="110" y="46"/>
                      </a:lnTo>
                      <a:lnTo>
                        <a:pt x="102" y="43"/>
                      </a:lnTo>
                      <a:lnTo>
                        <a:pt x="96" y="42"/>
                      </a:lnTo>
                      <a:lnTo>
                        <a:pt x="88" y="40"/>
                      </a:lnTo>
                      <a:lnTo>
                        <a:pt x="80" y="39"/>
                      </a:lnTo>
                      <a:lnTo>
                        <a:pt x="72" y="38"/>
                      </a:lnTo>
                      <a:lnTo>
                        <a:pt x="65" y="36"/>
                      </a:lnTo>
                      <a:lnTo>
                        <a:pt x="56" y="35"/>
                      </a:lnTo>
                      <a:lnTo>
                        <a:pt x="48" y="34"/>
                      </a:lnTo>
                      <a:lnTo>
                        <a:pt x="41" y="32"/>
                      </a:lnTo>
                      <a:lnTo>
                        <a:pt x="33" y="32"/>
                      </a:lnTo>
                      <a:lnTo>
                        <a:pt x="25" y="31"/>
                      </a:lnTo>
                      <a:lnTo>
                        <a:pt x="17" y="30"/>
                      </a:lnTo>
                      <a:lnTo>
                        <a:pt x="9" y="2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2" name="Freeform 68">
                  <a:extLst>
                    <a:ext uri="{FF2B5EF4-FFF2-40B4-BE49-F238E27FC236}">
                      <a16:creationId xmlns:a16="http://schemas.microsoft.com/office/drawing/2014/main" id="{CE74B967-3235-4373-B848-563C26DE36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1" y="1804"/>
                  <a:ext cx="133" cy="19"/>
                </a:xfrm>
                <a:custGeom>
                  <a:avLst/>
                  <a:gdLst>
                    <a:gd name="T0" fmla="*/ 0 w 267"/>
                    <a:gd name="T1" fmla="*/ 0 h 39"/>
                    <a:gd name="T2" fmla="*/ 0 w 267"/>
                    <a:gd name="T3" fmla="*/ 0 h 39"/>
                    <a:gd name="T4" fmla="*/ 0 w 267"/>
                    <a:gd name="T5" fmla="*/ 0 h 39"/>
                    <a:gd name="T6" fmla="*/ 0 w 267"/>
                    <a:gd name="T7" fmla="*/ 0 h 39"/>
                    <a:gd name="T8" fmla="*/ 0 w 267"/>
                    <a:gd name="T9" fmla="*/ 0 h 39"/>
                    <a:gd name="T10" fmla="*/ 0 w 267"/>
                    <a:gd name="T11" fmla="*/ 0 h 39"/>
                    <a:gd name="T12" fmla="*/ 0 w 267"/>
                    <a:gd name="T13" fmla="*/ 0 h 39"/>
                    <a:gd name="T14" fmla="*/ 1 w 267"/>
                    <a:gd name="T15" fmla="*/ 0 h 39"/>
                    <a:gd name="T16" fmla="*/ 1 w 267"/>
                    <a:gd name="T17" fmla="*/ 0 h 39"/>
                    <a:gd name="T18" fmla="*/ 1 w 267"/>
                    <a:gd name="T19" fmla="*/ 0 h 39"/>
                    <a:gd name="T20" fmla="*/ 1 w 267"/>
                    <a:gd name="T21" fmla="*/ 0 h 39"/>
                    <a:gd name="T22" fmla="*/ 1 w 267"/>
                    <a:gd name="T23" fmla="*/ 0 h 39"/>
                    <a:gd name="T24" fmla="*/ 1 w 267"/>
                    <a:gd name="T25" fmla="*/ 0 h 39"/>
                    <a:gd name="T26" fmla="*/ 2 w 267"/>
                    <a:gd name="T27" fmla="*/ 0 h 39"/>
                    <a:gd name="T28" fmla="*/ 2 w 267"/>
                    <a:gd name="T29" fmla="*/ 0 h 39"/>
                    <a:gd name="T30" fmla="*/ 2 w 267"/>
                    <a:gd name="T31" fmla="*/ 0 h 39"/>
                    <a:gd name="T32" fmla="*/ 2 w 267"/>
                    <a:gd name="T33" fmla="*/ 0 h 39"/>
                    <a:gd name="T34" fmla="*/ 2 w 267"/>
                    <a:gd name="T35" fmla="*/ 0 h 39"/>
                    <a:gd name="T36" fmla="*/ 2 w 267"/>
                    <a:gd name="T37" fmla="*/ 0 h 39"/>
                    <a:gd name="T38" fmla="*/ 3 w 267"/>
                    <a:gd name="T39" fmla="*/ 0 h 39"/>
                    <a:gd name="T40" fmla="*/ 3 w 267"/>
                    <a:gd name="T41" fmla="*/ 0 h 39"/>
                    <a:gd name="T42" fmla="*/ 3 w 267"/>
                    <a:gd name="T43" fmla="*/ 0 h 39"/>
                    <a:gd name="T44" fmla="*/ 3 w 267"/>
                    <a:gd name="T45" fmla="*/ 0 h 39"/>
                    <a:gd name="T46" fmla="*/ 3 w 267"/>
                    <a:gd name="T47" fmla="*/ 0 h 39"/>
                    <a:gd name="T48" fmla="*/ 3 w 267"/>
                    <a:gd name="T49" fmla="*/ 0 h 39"/>
                    <a:gd name="T50" fmla="*/ 4 w 267"/>
                    <a:gd name="T51" fmla="*/ 0 h 39"/>
                    <a:gd name="T52" fmla="*/ 4 w 267"/>
                    <a:gd name="T53" fmla="*/ 0 h 39"/>
                    <a:gd name="T54" fmla="*/ 3 w 267"/>
                    <a:gd name="T55" fmla="*/ 0 h 39"/>
                    <a:gd name="T56" fmla="*/ 3 w 267"/>
                    <a:gd name="T57" fmla="*/ 0 h 39"/>
                    <a:gd name="T58" fmla="*/ 3 w 267"/>
                    <a:gd name="T59" fmla="*/ 0 h 39"/>
                    <a:gd name="T60" fmla="*/ 3 w 267"/>
                    <a:gd name="T61" fmla="*/ 0 h 39"/>
                    <a:gd name="T62" fmla="*/ 3 w 267"/>
                    <a:gd name="T63" fmla="*/ 0 h 39"/>
                    <a:gd name="T64" fmla="*/ 2 w 267"/>
                    <a:gd name="T65" fmla="*/ 0 h 39"/>
                    <a:gd name="T66" fmla="*/ 2 w 267"/>
                    <a:gd name="T67" fmla="*/ 0 h 39"/>
                    <a:gd name="T68" fmla="*/ 2 w 267"/>
                    <a:gd name="T69" fmla="*/ 0 h 39"/>
                    <a:gd name="T70" fmla="*/ 2 w 267"/>
                    <a:gd name="T71" fmla="*/ 0 h 39"/>
                    <a:gd name="T72" fmla="*/ 2 w 267"/>
                    <a:gd name="T73" fmla="*/ 0 h 39"/>
                    <a:gd name="T74" fmla="*/ 1 w 267"/>
                    <a:gd name="T75" fmla="*/ 0 h 39"/>
                    <a:gd name="T76" fmla="*/ 1 w 267"/>
                    <a:gd name="T77" fmla="*/ 0 h 39"/>
                    <a:gd name="T78" fmla="*/ 1 w 267"/>
                    <a:gd name="T79" fmla="*/ 0 h 39"/>
                    <a:gd name="T80" fmla="*/ 1 w 267"/>
                    <a:gd name="T81" fmla="*/ 0 h 39"/>
                    <a:gd name="T82" fmla="*/ 1 w 267"/>
                    <a:gd name="T83" fmla="*/ 0 h 39"/>
                    <a:gd name="T84" fmla="*/ 1 w 267"/>
                    <a:gd name="T85" fmla="*/ 0 h 39"/>
                    <a:gd name="T86" fmla="*/ 0 w 267"/>
                    <a:gd name="T87" fmla="*/ 0 h 39"/>
                    <a:gd name="T88" fmla="*/ 0 w 267"/>
                    <a:gd name="T89" fmla="*/ 0 h 39"/>
                    <a:gd name="T90" fmla="*/ 0 w 267"/>
                    <a:gd name="T91" fmla="*/ 0 h 39"/>
                    <a:gd name="T92" fmla="*/ 0 w 267"/>
                    <a:gd name="T93" fmla="*/ 0 h 39"/>
                    <a:gd name="T94" fmla="*/ 0 w 267"/>
                    <a:gd name="T95" fmla="*/ 0 h 39"/>
                    <a:gd name="T96" fmla="*/ 0 w 267"/>
                    <a:gd name="T97" fmla="*/ 0 h 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7"/>
                    <a:gd name="T148" fmla="*/ 0 h 39"/>
                    <a:gd name="T149" fmla="*/ 267 w 267"/>
                    <a:gd name="T150" fmla="*/ 39 h 3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7" h="39">
                      <a:moveTo>
                        <a:pt x="0" y="39"/>
                      </a:moveTo>
                      <a:lnTo>
                        <a:pt x="3" y="39"/>
                      </a:lnTo>
                      <a:lnTo>
                        <a:pt x="5" y="39"/>
                      </a:lnTo>
                      <a:lnTo>
                        <a:pt x="8" y="39"/>
                      </a:lnTo>
                      <a:lnTo>
                        <a:pt x="11" y="39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1" y="39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8" y="39"/>
                      </a:lnTo>
                      <a:lnTo>
                        <a:pt x="33" y="39"/>
                      </a:lnTo>
                      <a:lnTo>
                        <a:pt x="35" y="39"/>
                      </a:lnTo>
                      <a:lnTo>
                        <a:pt x="39" y="39"/>
                      </a:lnTo>
                      <a:lnTo>
                        <a:pt x="43" y="39"/>
                      </a:lnTo>
                      <a:lnTo>
                        <a:pt x="47" y="39"/>
                      </a:lnTo>
                      <a:lnTo>
                        <a:pt x="49" y="37"/>
                      </a:lnTo>
                      <a:lnTo>
                        <a:pt x="53" y="37"/>
                      </a:lnTo>
                      <a:lnTo>
                        <a:pt x="57" y="36"/>
                      </a:lnTo>
                      <a:lnTo>
                        <a:pt x="61" y="35"/>
                      </a:lnTo>
                      <a:lnTo>
                        <a:pt x="64" y="33"/>
                      </a:lnTo>
                      <a:lnTo>
                        <a:pt x="68" y="33"/>
                      </a:lnTo>
                      <a:lnTo>
                        <a:pt x="72" y="32"/>
                      </a:lnTo>
                      <a:lnTo>
                        <a:pt x="76" y="32"/>
                      </a:lnTo>
                      <a:lnTo>
                        <a:pt x="79" y="31"/>
                      </a:lnTo>
                      <a:lnTo>
                        <a:pt x="83" y="29"/>
                      </a:lnTo>
                      <a:lnTo>
                        <a:pt x="87" y="29"/>
                      </a:lnTo>
                      <a:lnTo>
                        <a:pt x="91" y="28"/>
                      </a:lnTo>
                      <a:lnTo>
                        <a:pt x="95" y="28"/>
                      </a:lnTo>
                      <a:lnTo>
                        <a:pt x="97" y="27"/>
                      </a:lnTo>
                      <a:lnTo>
                        <a:pt x="101" y="27"/>
                      </a:lnTo>
                      <a:lnTo>
                        <a:pt x="105" y="27"/>
                      </a:lnTo>
                      <a:lnTo>
                        <a:pt x="109" y="25"/>
                      </a:lnTo>
                      <a:lnTo>
                        <a:pt x="112" y="25"/>
                      </a:lnTo>
                      <a:lnTo>
                        <a:pt x="116" y="24"/>
                      </a:lnTo>
                      <a:lnTo>
                        <a:pt x="120" y="24"/>
                      </a:lnTo>
                      <a:lnTo>
                        <a:pt x="123" y="23"/>
                      </a:lnTo>
                      <a:lnTo>
                        <a:pt x="127" y="23"/>
                      </a:lnTo>
                      <a:lnTo>
                        <a:pt x="131" y="23"/>
                      </a:lnTo>
                      <a:lnTo>
                        <a:pt x="135" y="23"/>
                      </a:lnTo>
                      <a:lnTo>
                        <a:pt x="137" y="21"/>
                      </a:lnTo>
                      <a:lnTo>
                        <a:pt x="141" y="21"/>
                      </a:lnTo>
                      <a:lnTo>
                        <a:pt x="145" y="21"/>
                      </a:lnTo>
                      <a:lnTo>
                        <a:pt x="149" y="21"/>
                      </a:lnTo>
                      <a:lnTo>
                        <a:pt x="152" y="20"/>
                      </a:lnTo>
                      <a:lnTo>
                        <a:pt x="156" y="20"/>
                      </a:lnTo>
                      <a:lnTo>
                        <a:pt x="160" y="20"/>
                      </a:lnTo>
                      <a:lnTo>
                        <a:pt x="164" y="20"/>
                      </a:lnTo>
                      <a:lnTo>
                        <a:pt x="167" y="20"/>
                      </a:lnTo>
                      <a:lnTo>
                        <a:pt x="171" y="19"/>
                      </a:lnTo>
                      <a:lnTo>
                        <a:pt x="173" y="19"/>
                      </a:lnTo>
                      <a:lnTo>
                        <a:pt x="177" y="19"/>
                      </a:lnTo>
                      <a:lnTo>
                        <a:pt x="180" y="17"/>
                      </a:lnTo>
                      <a:lnTo>
                        <a:pt x="184" y="17"/>
                      </a:lnTo>
                      <a:lnTo>
                        <a:pt x="187" y="17"/>
                      </a:lnTo>
                      <a:lnTo>
                        <a:pt x="191" y="17"/>
                      </a:lnTo>
                      <a:lnTo>
                        <a:pt x="193" y="17"/>
                      </a:lnTo>
                      <a:lnTo>
                        <a:pt x="197" y="17"/>
                      </a:lnTo>
                      <a:lnTo>
                        <a:pt x="201" y="17"/>
                      </a:lnTo>
                      <a:lnTo>
                        <a:pt x="204" y="17"/>
                      </a:lnTo>
                      <a:lnTo>
                        <a:pt x="207" y="17"/>
                      </a:lnTo>
                      <a:lnTo>
                        <a:pt x="211" y="17"/>
                      </a:lnTo>
                      <a:lnTo>
                        <a:pt x="213" y="17"/>
                      </a:lnTo>
                      <a:lnTo>
                        <a:pt x="217" y="17"/>
                      </a:lnTo>
                      <a:lnTo>
                        <a:pt x="220" y="17"/>
                      </a:lnTo>
                      <a:lnTo>
                        <a:pt x="224" y="17"/>
                      </a:lnTo>
                      <a:lnTo>
                        <a:pt x="227" y="17"/>
                      </a:lnTo>
                      <a:lnTo>
                        <a:pt x="231" y="17"/>
                      </a:lnTo>
                      <a:lnTo>
                        <a:pt x="233" y="17"/>
                      </a:lnTo>
                      <a:lnTo>
                        <a:pt x="236" y="17"/>
                      </a:lnTo>
                      <a:lnTo>
                        <a:pt x="240" y="17"/>
                      </a:lnTo>
                      <a:lnTo>
                        <a:pt x="243" y="17"/>
                      </a:lnTo>
                      <a:lnTo>
                        <a:pt x="245" y="17"/>
                      </a:lnTo>
                      <a:lnTo>
                        <a:pt x="249" y="17"/>
                      </a:lnTo>
                      <a:lnTo>
                        <a:pt x="252" y="17"/>
                      </a:lnTo>
                      <a:lnTo>
                        <a:pt x="255" y="17"/>
                      </a:lnTo>
                      <a:lnTo>
                        <a:pt x="257" y="17"/>
                      </a:lnTo>
                      <a:lnTo>
                        <a:pt x="261" y="17"/>
                      </a:lnTo>
                      <a:lnTo>
                        <a:pt x="264" y="17"/>
                      </a:lnTo>
                      <a:lnTo>
                        <a:pt x="267" y="17"/>
                      </a:lnTo>
                      <a:lnTo>
                        <a:pt x="261" y="0"/>
                      </a:lnTo>
                      <a:lnTo>
                        <a:pt x="256" y="0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44" y="0"/>
                      </a:lnTo>
                      <a:lnTo>
                        <a:pt x="239" y="0"/>
                      </a:lnTo>
                      <a:lnTo>
                        <a:pt x="235" y="1"/>
                      </a:lnTo>
                      <a:lnTo>
                        <a:pt x="231" y="1"/>
                      </a:lnTo>
                      <a:lnTo>
                        <a:pt x="225" y="1"/>
                      </a:lnTo>
                      <a:lnTo>
                        <a:pt x="221" y="1"/>
                      </a:lnTo>
                      <a:lnTo>
                        <a:pt x="217" y="1"/>
                      </a:lnTo>
                      <a:lnTo>
                        <a:pt x="213" y="1"/>
                      </a:lnTo>
                      <a:lnTo>
                        <a:pt x="208" y="1"/>
                      </a:lnTo>
                      <a:lnTo>
                        <a:pt x="204" y="1"/>
                      </a:lnTo>
                      <a:lnTo>
                        <a:pt x="200" y="3"/>
                      </a:lnTo>
                      <a:lnTo>
                        <a:pt x="196" y="3"/>
                      </a:lnTo>
                      <a:lnTo>
                        <a:pt x="192" y="3"/>
                      </a:lnTo>
                      <a:lnTo>
                        <a:pt x="187" y="3"/>
                      </a:lnTo>
                      <a:lnTo>
                        <a:pt x="183" y="3"/>
                      </a:lnTo>
                      <a:lnTo>
                        <a:pt x="179" y="3"/>
                      </a:lnTo>
                      <a:lnTo>
                        <a:pt x="175" y="4"/>
                      </a:lnTo>
                      <a:lnTo>
                        <a:pt x="171" y="4"/>
                      </a:lnTo>
                      <a:lnTo>
                        <a:pt x="167" y="4"/>
                      </a:lnTo>
                      <a:lnTo>
                        <a:pt x="161" y="5"/>
                      </a:lnTo>
                      <a:lnTo>
                        <a:pt x="159" y="5"/>
                      </a:lnTo>
                      <a:lnTo>
                        <a:pt x="153" y="5"/>
                      </a:lnTo>
                      <a:lnTo>
                        <a:pt x="149" y="5"/>
                      </a:lnTo>
                      <a:lnTo>
                        <a:pt x="145" y="7"/>
                      </a:lnTo>
                      <a:lnTo>
                        <a:pt x="141" y="7"/>
                      </a:lnTo>
                      <a:lnTo>
                        <a:pt x="137" y="7"/>
                      </a:lnTo>
                      <a:lnTo>
                        <a:pt x="133" y="8"/>
                      </a:lnTo>
                      <a:lnTo>
                        <a:pt x="129" y="8"/>
                      </a:lnTo>
                      <a:lnTo>
                        <a:pt x="125" y="9"/>
                      </a:lnTo>
                      <a:lnTo>
                        <a:pt x="120" y="9"/>
                      </a:lnTo>
                      <a:lnTo>
                        <a:pt x="116" y="9"/>
                      </a:lnTo>
                      <a:lnTo>
                        <a:pt x="112" y="11"/>
                      </a:lnTo>
                      <a:lnTo>
                        <a:pt x="108" y="11"/>
                      </a:lnTo>
                      <a:lnTo>
                        <a:pt x="104" y="11"/>
                      </a:lnTo>
                      <a:lnTo>
                        <a:pt x="100" y="12"/>
                      </a:lnTo>
                      <a:lnTo>
                        <a:pt x="96" y="12"/>
                      </a:lnTo>
                      <a:lnTo>
                        <a:pt x="92" y="13"/>
                      </a:lnTo>
                      <a:lnTo>
                        <a:pt x="88" y="15"/>
                      </a:lnTo>
                      <a:lnTo>
                        <a:pt x="84" y="15"/>
                      </a:lnTo>
                      <a:lnTo>
                        <a:pt x="80" y="16"/>
                      </a:lnTo>
                      <a:lnTo>
                        <a:pt x="76" y="16"/>
                      </a:lnTo>
                      <a:lnTo>
                        <a:pt x="72" y="17"/>
                      </a:lnTo>
                      <a:lnTo>
                        <a:pt x="68" y="19"/>
                      </a:lnTo>
                      <a:lnTo>
                        <a:pt x="64" y="19"/>
                      </a:lnTo>
                      <a:lnTo>
                        <a:pt x="61" y="20"/>
                      </a:lnTo>
                      <a:lnTo>
                        <a:pt x="57" y="21"/>
                      </a:lnTo>
                      <a:lnTo>
                        <a:pt x="53" y="21"/>
                      </a:lnTo>
                      <a:lnTo>
                        <a:pt x="49" y="23"/>
                      </a:lnTo>
                      <a:lnTo>
                        <a:pt x="45" y="24"/>
                      </a:lnTo>
                      <a:lnTo>
                        <a:pt x="41" y="25"/>
                      </a:lnTo>
                      <a:lnTo>
                        <a:pt x="37" y="25"/>
                      </a:lnTo>
                      <a:lnTo>
                        <a:pt x="33" y="27"/>
                      </a:lnTo>
                      <a:lnTo>
                        <a:pt x="29" y="28"/>
                      </a:lnTo>
                      <a:lnTo>
                        <a:pt x="25" y="29"/>
                      </a:lnTo>
                      <a:lnTo>
                        <a:pt x="23" y="31"/>
                      </a:lnTo>
                      <a:lnTo>
                        <a:pt x="19" y="32"/>
                      </a:lnTo>
                      <a:lnTo>
                        <a:pt x="15" y="33"/>
                      </a:lnTo>
                      <a:lnTo>
                        <a:pt x="11" y="35"/>
                      </a:lnTo>
                      <a:lnTo>
                        <a:pt x="8" y="36"/>
                      </a:lnTo>
                      <a:lnTo>
                        <a:pt x="4" y="3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3" name="Freeform 69">
                  <a:extLst>
                    <a:ext uri="{FF2B5EF4-FFF2-40B4-BE49-F238E27FC236}">
                      <a16:creationId xmlns:a16="http://schemas.microsoft.com/office/drawing/2014/main" id="{FD335044-F4C3-4B27-ADBF-5F3F559DF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7" y="1787"/>
                  <a:ext cx="171" cy="36"/>
                </a:xfrm>
                <a:custGeom>
                  <a:avLst/>
                  <a:gdLst>
                    <a:gd name="T0" fmla="*/ 1 w 342"/>
                    <a:gd name="T1" fmla="*/ 1 h 74"/>
                    <a:gd name="T2" fmla="*/ 1 w 342"/>
                    <a:gd name="T3" fmla="*/ 1 h 74"/>
                    <a:gd name="T4" fmla="*/ 0 w 342"/>
                    <a:gd name="T5" fmla="*/ 1 h 74"/>
                    <a:gd name="T6" fmla="*/ 1 w 342"/>
                    <a:gd name="T7" fmla="*/ 1 h 74"/>
                    <a:gd name="T8" fmla="*/ 1 w 342"/>
                    <a:gd name="T9" fmla="*/ 0 h 74"/>
                    <a:gd name="T10" fmla="*/ 1 w 342"/>
                    <a:gd name="T11" fmla="*/ 0 h 74"/>
                    <a:gd name="T12" fmla="*/ 1 w 342"/>
                    <a:gd name="T13" fmla="*/ 0 h 74"/>
                    <a:gd name="T14" fmla="*/ 2 w 342"/>
                    <a:gd name="T15" fmla="*/ 0 h 74"/>
                    <a:gd name="T16" fmla="*/ 2 w 342"/>
                    <a:gd name="T17" fmla="*/ 0 h 74"/>
                    <a:gd name="T18" fmla="*/ 2 w 342"/>
                    <a:gd name="T19" fmla="*/ 0 h 74"/>
                    <a:gd name="T20" fmla="*/ 2 w 342"/>
                    <a:gd name="T21" fmla="*/ 0 h 74"/>
                    <a:gd name="T22" fmla="*/ 3 w 342"/>
                    <a:gd name="T23" fmla="*/ 0 h 74"/>
                    <a:gd name="T24" fmla="*/ 3 w 342"/>
                    <a:gd name="T25" fmla="*/ 0 h 74"/>
                    <a:gd name="T26" fmla="*/ 3 w 342"/>
                    <a:gd name="T27" fmla="*/ 0 h 74"/>
                    <a:gd name="T28" fmla="*/ 3 w 342"/>
                    <a:gd name="T29" fmla="*/ 0 h 74"/>
                    <a:gd name="T30" fmla="*/ 4 w 342"/>
                    <a:gd name="T31" fmla="*/ 0 h 74"/>
                    <a:gd name="T32" fmla="*/ 4 w 342"/>
                    <a:gd name="T33" fmla="*/ 0 h 74"/>
                    <a:gd name="T34" fmla="*/ 4 w 342"/>
                    <a:gd name="T35" fmla="*/ 0 h 74"/>
                    <a:gd name="T36" fmla="*/ 4 w 342"/>
                    <a:gd name="T37" fmla="*/ 0 h 74"/>
                    <a:gd name="T38" fmla="*/ 5 w 342"/>
                    <a:gd name="T39" fmla="*/ 0 h 74"/>
                    <a:gd name="T40" fmla="*/ 5 w 342"/>
                    <a:gd name="T41" fmla="*/ 0 h 74"/>
                    <a:gd name="T42" fmla="*/ 5 w 342"/>
                    <a:gd name="T43" fmla="*/ 0 h 74"/>
                    <a:gd name="T44" fmla="*/ 5 w 342"/>
                    <a:gd name="T45" fmla="*/ 0 h 74"/>
                    <a:gd name="T46" fmla="*/ 6 w 342"/>
                    <a:gd name="T47" fmla="*/ 0 h 74"/>
                    <a:gd name="T48" fmla="*/ 6 w 342"/>
                    <a:gd name="T49" fmla="*/ 0 h 74"/>
                    <a:gd name="T50" fmla="*/ 6 w 342"/>
                    <a:gd name="T51" fmla="*/ 0 h 74"/>
                    <a:gd name="T52" fmla="*/ 5 w 342"/>
                    <a:gd name="T53" fmla="*/ 0 h 74"/>
                    <a:gd name="T54" fmla="*/ 5 w 342"/>
                    <a:gd name="T55" fmla="*/ 0 h 74"/>
                    <a:gd name="T56" fmla="*/ 5 w 342"/>
                    <a:gd name="T57" fmla="*/ 0 h 74"/>
                    <a:gd name="T58" fmla="*/ 5 w 342"/>
                    <a:gd name="T59" fmla="*/ 0 h 74"/>
                    <a:gd name="T60" fmla="*/ 5 w 342"/>
                    <a:gd name="T61" fmla="*/ 0 h 74"/>
                    <a:gd name="T62" fmla="*/ 4 w 342"/>
                    <a:gd name="T63" fmla="*/ 0 h 74"/>
                    <a:gd name="T64" fmla="*/ 4 w 342"/>
                    <a:gd name="T65" fmla="*/ 0 h 74"/>
                    <a:gd name="T66" fmla="*/ 4 w 342"/>
                    <a:gd name="T67" fmla="*/ 0 h 74"/>
                    <a:gd name="T68" fmla="*/ 4 w 342"/>
                    <a:gd name="T69" fmla="*/ 0 h 74"/>
                    <a:gd name="T70" fmla="*/ 3 w 342"/>
                    <a:gd name="T71" fmla="*/ 0 h 74"/>
                    <a:gd name="T72" fmla="*/ 3 w 342"/>
                    <a:gd name="T73" fmla="*/ 0 h 74"/>
                    <a:gd name="T74" fmla="*/ 3 w 342"/>
                    <a:gd name="T75" fmla="*/ 0 h 74"/>
                    <a:gd name="T76" fmla="*/ 3 w 342"/>
                    <a:gd name="T77" fmla="*/ 0 h 74"/>
                    <a:gd name="T78" fmla="*/ 2 w 342"/>
                    <a:gd name="T79" fmla="*/ 0 h 74"/>
                    <a:gd name="T80" fmla="*/ 2 w 342"/>
                    <a:gd name="T81" fmla="*/ 0 h 74"/>
                    <a:gd name="T82" fmla="*/ 2 w 342"/>
                    <a:gd name="T83" fmla="*/ 0 h 74"/>
                    <a:gd name="T84" fmla="*/ 2 w 342"/>
                    <a:gd name="T85" fmla="*/ 0 h 74"/>
                    <a:gd name="T86" fmla="*/ 1 w 342"/>
                    <a:gd name="T87" fmla="*/ 0 h 74"/>
                    <a:gd name="T88" fmla="*/ 1 w 342"/>
                    <a:gd name="T89" fmla="*/ 1 h 74"/>
                    <a:gd name="T90" fmla="*/ 1 w 342"/>
                    <a:gd name="T91" fmla="*/ 1 h 7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42"/>
                    <a:gd name="T139" fmla="*/ 0 h 74"/>
                    <a:gd name="T140" fmla="*/ 342 w 342"/>
                    <a:gd name="T141" fmla="*/ 74 h 7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42" h="74">
                      <a:moveTo>
                        <a:pt x="31" y="74"/>
                      </a:moveTo>
                      <a:lnTo>
                        <a:pt x="27" y="74"/>
                      </a:lnTo>
                      <a:lnTo>
                        <a:pt x="24" y="74"/>
                      </a:lnTo>
                      <a:lnTo>
                        <a:pt x="19" y="74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8" y="74"/>
                      </a:lnTo>
                      <a:lnTo>
                        <a:pt x="4" y="74"/>
                      </a:lnTo>
                      <a:lnTo>
                        <a:pt x="0" y="74"/>
                      </a:lnTo>
                      <a:lnTo>
                        <a:pt x="4" y="71"/>
                      </a:lnTo>
                      <a:lnTo>
                        <a:pt x="10" y="68"/>
                      </a:lnTo>
                      <a:lnTo>
                        <a:pt x="14" y="66"/>
                      </a:lnTo>
                      <a:lnTo>
                        <a:pt x="19" y="63"/>
                      </a:lnTo>
                      <a:lnTo>
                        <a:pt x="23" y="60"/>
                      </a:lnTo>
                      <a:lnTo>
                        <a:pt x="28" y="58"/>
                      </a:lnTo>
                      <a:lnTo>
                        <a:pt x="32" y="55"/>
                      </a:lnTo>
                      <a:lnTo>
                        <a:pt x="38" y="54"/>
                      </a:lnTo>
                      <a:lnTo>
                        <a:pt x="42" y="51"/>
                      </a:lnTo>
                      <a:lnTo>
                        <a:pt x="47" y="48"/>
                      </a:lnTo>
                      <a:lnTo>
                        <a:pt x="51" y="46"/>
                      </a:lnTo>
                      <a:lnTo>
                        <a:pt x="56" y="44"/>
                      </a:lnTo>
                      <a:lnTo>
                        <a:pt x="62" y="42"/>
                      </a:lnTo>
                      <a:lnTo>
                        <a:pt x="66" y="40"/>
                      </a:lnTo>
                      <a:lnTo>
                        <a:pt x="71" y="38"/>
                      </a:lnTo>
                      <a:lnTo>
                        <a:pt x="76" y="36"/>
                      </a:lnTo>
                      <a:lnTo>
                        <a:pt x="80" y="35"/>
                      </a:lnTo>
                      <a:lnTo>
                        <a:pt x="86" y="32"/>
                      </a:lnTo>
                      <a:lnTo>
                        <a:pt x="90" y="31"/>
                      </a:lnTo>
                      <a:lnTo>
                        <a:pt x="96" y="30"/>
                      </a:lnTo>
                      <a:lnTo>
                        <a:pt x="100" y="28"/>
                      </a:lnTo>
                      <a:lnTo>
                        <a:pt x="106" y="27"/>
                      </a:lnTo>
                      <a:lnTo>
                        <a:pt x="111" y="26"/>
                      </a:lnTo>
                      <a:lnTo>
                        <a:pt x="116" y="24"/>
                      </a:lnTo>
                      <a:lnTo>
                        <a:pt x="122" y="23"/>
                      </a:lnTo>
                      <a:lnTo>
                        <a:pt x="127" y="22"/>
                      </a:lnTo>
                      <a:lnTo>
                        <a:pt x="131" y="20"/>
                      </a:lnTo>
                      <a:lnTo>
                        <a:pt x="136" y="19"/>
                      </a:lnTo>
                      <a:lnTo>
                        <a:pt x="142" y="18"/>
                      </a:lnTo>
                      <a:lnTo>
                        <a:pt x="147" y="16"/>
                      </a:lnTo>
                      <a:lnTo>
                        <a:pt x="152" y="15"/>
                      </a:lnTo>
                      <a:lnTo>
                        <a:pt x="158" y="15"/>
                      </a:lnTo>
                      <a:lnTo>
                        <a:pt x="163" y="14"/>
                      </a:lnTo>
                      <a:lnTo>
                        <a:pt x="168" y="12"/>
                      </a:lnTo>
                      <a:lnTo>
                        <a:pt x="174" y="11"/>
                      </a:lnTo>
                      <a:lnTo>
                        <a:pt x="179" y="11"/>
                      </a:lnTo>
                      <a:lnTo>
                        <a:pt x="184" y="10"/>
                      </a:lnTo>
                      <a:lnTo>
                        <a:pt x="190" y="10"/>
                      </a:lnTo>
                      <a:lnTo>
                        <a:pt x="195" y="8"/>
                      </a:lnTo>
                      <a:lnTo>
                        <a:pt x="200" y="8"/>
                      </a:lnTo>
                      <a:lnTo>
                        <a:pt x="206" y="7"/>
                      </a:lnTo>
                      <a:lnTo>
                        <a:pt x="211" y="7"/>
                      </a:lnTo>
                      <a:lnTo>
                        <a:pt x="216" y="6"/>
                      </a:lnTo>
                      <a:lnTo>
                        <a:pt x="222" y="6"/>
                      </a:lnTo>
                      <a:lnTo>
                        <a:pt x="227" y="6"/>
                      </a:lnTo>
                      <a:lnTo>
                        <a:pt x="232" y="4"/>
                      </a:lnTo>
                      <a:lnTo>
                        <a:pt x="238" y="4"/>
                      </a:lnTo>
                      <a:lnTo>
                        <a:pt x="244" y="4"/>
                      </a:lnTo>
                      <a:lnTo>
                        <a:pt x="250" y="4"/>
                      </a:lnTo>
                      <a:lnTo>
                        <a:pt x="255" y="3"/>
                      </a:lnTo>
                      <a:lnTo>
                        <a:pt x="260" y="3"/>
                      </a:lnTo>
                      <a:lnTo>
                        <a:pt x="266" y="3"/>
                      </a:lnTo>
                      <a:lnTo>
                        <a:pt x="271" y="3"/>
                      </a:lnTo>
                      <a:lnTo>
                        <a:pt x="278" y="2"/>
                      </a:lnTo>
                      <a:lnTo>
                        <a:pt x="283" y="2"/>
                      </a:lnTo>
                      <a:lnTo>
                        <a:pt x="288" y="2"/>
                      </a:lnTo>
                      <a:lnTo>
                        <a:pt x="294" y="2"/>
                      </a:lnTo>
                      <a:lnTo>
                        <a:pt x="300" y="2"/>
                      </a:lnTo>
                      <a:lnTo>
                        <a:pt x="306" y="0"/>
                      </a:lnTo>
                      <a:lnTo>
                        <a:pt x="311" y="0"/>
                      </a:lnTo>
                      <a:lnTo>
                        <a:pt x="318" y="0"/>
                      </a:lnTo>
                      <a:lnTo>
                        <a:pt x="323" y="0"/>
                      </a:lnTo>
                      <a:lnTo>
                        <a:pt x="328" y="0"/>
                      </a:lnTo>
                      <a:lnTo>
                        <a:pt x="335" y="0"/>
                      </a:lnTo>
                      <a:lnTo>
                        <a:pt x="342" y="18"/>
                      </a:lnTo>
                      <a:lnTo>
                        <a:pt x="338" y="16"/>
                      </a:lnTo>
                      <a:lnTo>
                        <a:pt x="334" y="16"/>
                      </a:lnTo>
                      <a:lnTo>
                        <a:pt x="328" y="16"/>
                      </a:lnTo>
                      <a:lnTo>
                        <a:pt x="324" y="16"/>
                      </a:lnTo>
                      <a:lnTo>
                        <a:pt x="320" y="16"/>
                      </a:lnTo>
                      <a:lnTo>
                        <a:pt x="316" y="16"/>
                      </a:lnTo>
                      <a:lnTo>
                        <a:pt x="312" y="16"/>
                      </a:lnTo>
                      <a:lnTo>
                        <a:pt x="308" y="16"/>
                      </a:lnTo>
                      <a:lnTo>
                        <a:pt x="304" y="16"/>
                      </a:lnTo>
                      <a:lnTo>
                        <a:pt x="299" y="16"/>
                      </a:lnTo>
                      <a:lnTo>
                        <a:pt x="295" y="16"/>
                      </a:lnTo>
                      <a:lnTo>
                        <a:pt x="291" y="16"/>
                      </a:lnTo>
                      <a:lnTo>
                        <a:pt x="286" y="16"/>
                      </a:lnTo>
                      <a:lnTo>
                        <a:pt x="282" y="16"/>
                      </a:lnTo>
                      <a:lnTo>
                        <a:pt x="276" y="16"/>
                      </a:lnTo>
                      <a:lnTo>
                        <a:pt x="272" y="18"/>
                      </a:lnTo>
                      <a:lnTo>
                        <a:pt x="267" y="18"/>
                      </a:lnTo>
                      <a:lnTo>
                        <a:pt x="263" y="18"/>
                      </a:lnTo>
                      <a:lnTo>
                        <a:pt x="258" y="18"/>
                      </a:lnTo>
                      <a:lnTo>
                        <a:pt x="252" y="18"/>
                      </a:lnTo>
                      <a:lnTo>
                        <a:pt x="248" y="18"/>
                      </a:lnTo>
                      <a:lnTo>
                        <a:pt x="243" y="19"/>
                      </a:lnTo>
                      <a:lnTo>
                        <a:pt x="238" y="19"/>
                      </a:lnTo>
                      <a:lnTo>
                        <a:pt x="234" y="19"/>
                      </a:lnTo>
                      <a:lnTo>
                        <a:pt x="228" y="19"/>
                      </a:lnTo>
                      <a:lnTo>
                        <a:pt x="224" y="20"/>
                      </a:lnTo>
                      <a:lnTo>
                        <a:pt x="219" y="20"/>
                      </a:lnTo>
                      <a:lnTo>
                        <a:pt x="214" y="20"/>
                      </a:lnTo>
                      <a:lnTo>
                        <a:pt x="208" y="20"/>
                      </a:lnTo>
                      <a:lnTo>
                        <a:pt x="204" y="22"/>
                      </a:lnTo>
                      <a:lnTo>
                        <a:pt x="199" y="23"/>
                      </a:lnTo>
                      <a:lnTo>
                        <a:pt x="194" y="23"/>
                      </a:lnTo>
                      <a:lnTo>
                        <a:pt x="188" y="23"/>
                      </a:lnTo>
                      <a:lnTo>
                        <a:pt x="183" y="24"/>
                      </a:lnTo>
                      <a:lnTo>
                        <a:pt x="178" y="24"/>
                      </a:lnTo>
                      <a:lnTo>
                        <a:pt x="174" y="26"/>
                      </a:lnTo>
                      <a:lnTo>
                        <a:pt x="168" y="26"/>
                      </a:lnTo>
                      <a:lnTo>
                        <a:pt x="163" y="27"/>
                      </a:lnTo>
                      <a:lnTo>
                        <a:pt x="158" y="28"/>
                      </a:lnTo>
                      <a:lnTo>
                        <a:pt x="152" y="30"/>
                      </a:lnTo>
                      <a:lnTo>
                        <a:pt x="147" y="31"/>
                      </a:lnTo>
                      <a:lnTo>
                        <a:pt x="142" y="31"/>
                      </a:lnTo>
                      <a:lnTo>
                        <a:pt x="136" y="32"/>
                      </a:lnTo>
                      <a:lnTo>
                        <a:pt x="132" y="34"/>
                      </a:lnTo>
                      <a:lnTo>
                        <a:pt x="127" y="35"/>
                      </a:lnTo>
                      <a:lnTo>
                        <a:pt x="122" y="36"/>
                      </a:lnTo>
                      <a:lnTo>
                        <a:pt x="116" y="38"/>
                      </a:lnTo>
                      <a:lnTo>
                        <a:pt x="112" y="40"/>
                      </a:lnTo>
                      <a:lnTo>
                        <a:pt x="106" y="42"/>
                      </a:lnTo>
                      <a:lnTo>
                        <a:pt x="102" y="43"/>
                      </a:lnTo>
                      <a:lnTo>
                        <a:pt x="96" y="44"/>
                      </a:lnTo>
                      <a:lnTo>
                        <a:pt x="91" y="46"/>
                      </a:lnTo>
                      <a:lnTo>
                        <a:pt x="86" y="47"/>
                      </a:lnTo>
                      <a:lnTo>
                        <a:pt x="80" y="50"/>
                      </a:lnTo>
                      <a:lnTo>
                        <a:pt x="75" y="52"/>
                      </a:lnTo>
                      <a:lnTo>
                        <a:pt x="71" y="55"/>
                      </a:lnTo>
                      <a:lnTo>
                        <a:pt x="66" y="56"/>
                      </a:lnTo>
                      <a:lnTo>
                        <a:pt x="60" y="59"/>
                      </a:lnTo>
                      <a:lnTo>
                        <a:pt x="55" y="60"/>
                      </a:lnTo>
                      <a:lnTo>
                        <a:pt x="51" y="63"/>
                      </a:lnTo>
                      <a:lnTo>
                        <a:pt x="46" y="66"/>
                      </a:lnTo>
                      <a:lnTo>
                        <a:pt x="40" y="68"/>
                      </a:lnTo>
                      <a:lnTo>
                        <a:pt x="36" y="71"/>
                      </a:lnTo>
                      <a:lnTo>
                        <a:pt x="31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4" name="Freeform 70">
                  <a:extLst>
                    <a:ext uri="{FF2B5EF4-FFF2-40B4-BE49-F238E27FC236}">
                      <a16:creationId xmlns:a16="http://schemas.microsoft.com/office/drawing/2014/main" id="{60DDF0F9-96F8-493B-A14C-945F2E35B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7" y="1769"/>
                  <a:ext cx="194" cy="54"/>
                </a:xfrm>
                <a:custGeom>
                  <a:avLst/>
                  <a:gdLst>
                    <a:gd name="T0" fmla="*/ 0 w 389"/>
                    <a:gd name="T1" fmla="*/ 2 h 108"/>
                    <a:gd name="T2" fmla="*/ 0 w 389"/>
                    <a:gd name="T3" fmla="*/ 2 h 108"/>
                    <a:gd name="T4" fmla="*/ 0 w 389"/>
                    <a:gd name="T5" fmla="*/ 2 h 108"/>
                    <a:gd name="T6" fmla="*/ 0 w 389"/>
                    <a:gd name="T7" fmla="*/ 2 h 108"/>
                    <a:gd name="T8" fmla="*/ 0 w 389"/>
                    <a:gd name="T9" fmla="*/ 2 h 108"/>
                    <a:gd name="T10" fmla="*/ 0 w 389"/>
                    <a:gd name="T11" fmla="*/ 2 h 108"/>
                    <a:gd name="T12" fmla="*/ 0 w 389"/>
                    <a:gd name="T13" fmla="*/ 1 h 108"/>
                    <a:gd name="T14" fmla="*/ 1 w 389"/>
                    <a:gd name="T15" fmla="*/ 1 h 108"/>
                    <a:gd name="T16" fmla="*/ 1 w 389"/>
                    <a:gd name="T17" fmla="*/ 1 h 108"/>
                    <a:gd name="T18" fmla="*/ 1 w 389"/>
                    <a:gd name="T19" fmla="*/ 1 h 108"/>
                    <a:gd name="T20" fmla="*/ 2 w 389"/>
                    <a:gd name="T21" fmla="*/ 1 h 108"/>
                    <a:gd name="T22" fmla="*/ 2 w 389"/>
                    <a:gd name="T23" fmla="*/ 1 h 108"/>
                    <a:gd name="T24" fmla="*/ 2 w 389"/>
                    <a:gd name="T25" fmla="*/ 1 h 108"/>
                    <a:gd name="T26" fmla="*/ 2 w 389"/>
                    <a:gd name="T27" fmla="*/ 1 h 108"/>
                    <a:gd name="T28" fmla="*/ 3 w 389"/>
                    <a:gd name="T29" fmla="*/ 1 h 108"/>
                    <a:gd name="T30" fmla="*/ 3 w 389"/>
                    <a:gd name="T31" fmla="*/ 1 h 108"/>
                    <a:gd name="T32" fmla="*/ 3 w 389"/>
                    <a:gd name="T33" fmla="*/ 1 h 108"/>
                    <a:gd name="T34" fmla="*/ 4 w 389"/>
                    <a:gd name="T35" fmla="*/ 1 h 108"/>
                    <a:gd name="T36" fmla="*/ 4 w 389"/>
                    <a:gd name="T37" fmla="*/ 1 h 108"/>
                    <a:gd name="T38" fmla="*/ 4 w 389"/>
                    <a:gd name="T39" fmla="*/ 1 h 108"/>
                    <a:gd name="T40" fmla="*/ 4 w 389"/>
                    <a:gd name="T41" fmla="*/ 1 h 108"/>
                    <a:gd name="T42" fmla="*/ 5 w 389"/>
                    <a:gd name="T43" fmla="*/ 0 h 108"/>
                    <a:gd name="T44" fmla="*/ 5 w 389"/>
                    <a:gd name="T45" fmla="*/ 0 h 108"/>
                    <a:gd name="T46" fmla="*/ 5 w 389"/>
                    <a:gd name="T47" fmla="*/ 0 h 108"/>
                    <a:gd name="T48" fmla="*/ 6 w 389"/>
                    <a:gd name="T49" fmla="*/ 1 h 108"/>
                    <a:gd name="T50" fmla="*/ 5 w 389"/>
                    <a:gd name="T51" fmla="*/ 1 h 108"/>
                    <a:gd name="T52" fmla="*/ 5 w 389"/>
                    <a:gd name="T53" fmla="*/ 1 h 108"/>
                    <a:gd name="T54" fmla="*/ 5 w 389"/>
                    <a:gd name="T55" fmla="*/ 1 h 108"/>
                    <a:gd name="T56" fmla="*/ 5 w 389"/>
                    <a:gd name="T57" fmla="*/ 1 h 108"/>
                    <a:gd name="T58" fmla="*/ 4 w 389"/>
                    <a:gd name="T59" fmla="*/ 1 h 108"/>
                    <a:gd name="T60" fmla="*/ 4 w 389"/>
                    <a:gd name="T61" fmla="*/ 1 h 108"/>
                    <a:gd name="T62" fmla="*/ 4 w 389"/>
                    <a:gd name="T63" fmla="*/ 1 h 108"/>
                    <a:gd name="T64" fmla="*/ 4 w 389"/>
                    <a:gd name="T65" fmla="*/ 1 h 108"/>
                    <a:gd name="T66" fmla="*/ 3 w 389"/>
                    <a:gd name="T67" fmla="*/ 1 h 108"/>
                    <a:gd name="T68" fmla="*/ 3 w 389"/>
                    <a:gd name="T69" fmla="*/ 1 h 108"/>
                    <a:gd name="T70" fmla="*/ 3 w 389"/>
                    <a:gd name="T71" fmla="*/ 1 h 108"/>
                    <a:gd name="T72" fmla="*/ 2 w 389"/>
                    <a:gd name="T73" fmla="*/ 1 h 108"/>
                    <a:gd name="T74" fmla="*/ 2 w 389"/>
                    <a:gd name="T75" fmla="*/ 1 h 108"/>
                    <a:gd name="T76" fmla="*/ 2 w 389"/>
                    <a:gd name="T77" fmla="*/ 1 h 108"/>
                    <a:gd name="T78" fmla="*/ 2 w 389"/>
                    <a:gd name="T79" fmla="*/ 1 h 108"/>
                    <a:gd name="T80" fmla="*/ 1 w 389"/>
                    <a:gd name="T81" fmla="*/ 1 h 108"/>
                    <a:gd name="T82" fmla="*/ 1 w 389"/>
                    <a:gd name="T83" fmla="*/ 1 h 108"/>
                    <a:gd name="T84" fmla="*/ 1 w 389"/>
                    <a:gd name="T85" fmla="*/ 2 h 108"/>
                    <a:gd name="T86" fmla="*/ 0 w 389"/>
                    <a:gd name="T87" fmla="*/ 2 h 108"/>
                    <a:gd name="T88" fmla="*/ 0 w 389"/>
                    <a:gd name="T89" fmla="*/ 2 h 108"/>
                    <a:gd name="T90" fmla="*/ 0 w 389"/>
                    <a:gd name="T91" fmla="*/ 2 h 1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9"/>
                    <a:gd name="T139" fmla="*/ 0 h 108"/>
                    <a:gd name="T140" fmla="*/ 389 w 389"/>
                    <a:gd name="T141" fmla="*/ 108 h 1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9" h="108">
                      <a:moveTo>
                        <a:pt x="27" y="108"/>
                      </a:moveTo>
                      <a:lnTo>
                        <a:pt x="24" y="108"/>
                      </a:lnTo>
                      <a:lnTo>
                        <a:pt x="20" y="108"/>
                      </a:lnTo>
                      <a:lnTo>
                        <a:pt x="16" y="108"/>
                      </a:lnTo>
                      <a:lnTo>
                        <a:pt x="14" y="108"/>
                      </a:lnTo>
                      <a:lnTo>
                        <a:pt x="10" y="108"/>
                      </a:lnTo>
                      <a:lnTo>
                        <a:pt x="6" y="108"/>
                      </a:lnTo>
                      <a:lnTo>
                        <a:pt x="3" y="108"/>
                      </a:lnTo>
                      <a:lnTo>
                        <a:pt x="0" y="108"/>
                      </a:lnTo>
                      <a:lnTo>
                        <a:pt x="4" y="104"/>
                      </a:lnTo>
                      <a:lnTo>
                        <a:pt x="10" y="98"/>
                      </a:lnTo>
                      <a:lnTo>
                        <a:pt x="15" y="94"/>
                      </a:lnTo>
                      <a:lnTo>
                        <a:pt x="20" y="90"/>
                      </a:lnTo>
                      <a:lnTo>
                        <a:pt x="26" y="86"/>
                      </a:lnTo>
                      <a:lnTo>
                        <a:pt x="31" y="84"/>
                      </a:lnTo>
                      <a:lnTo>
                        <a:pt x="35" y="80"/>
                      </a:lnTo>
                      <a:lnTo>
                        <a:pt x="42" y="76"/>
                      </a:lnTo>
                      <a:lnTo>
                        <a:pt x="45" y="72"/>
                      </a:lnTo>
                      <a:lnTo>
                        <a:pt x="51" y="69"/>
                      </a:lnTo>
                      <a:lnTo>
                        <a:pt x="56" y="65"/>
                      </a:lnTo>
                      <a:lnTo>
                        <a:pt x="63" y="62"/>
                      </a:lnTo>
                      <a:lnTo>
                        <a:pt x="68" y="60"/>
                      </a:lnTo>
                      <a:lnTo>
                        <a:pt x="73" y="57"/>
                      </a:lnTo>
                      <a:lnTo>
                        <a:pt x="79" y="53"/>
                      </a:lnTo>
                      <a:lnTo>
                        <a:pt x="84" y="50"/>
                      </a:lnTo>
                      <a:lnTo>
                        <a:pt x="89" y="48"/>
                      </a:lnTo>
                      <a:lnTo>
                        <a:pt x="95" y="45"/>
                      </a:lnTo>
                      <a:lnTo>
                        <a:pt x="100" y="42"/>
                      </a:lnTo>
                      <a:lnTo>
                        <a:pt x="107" y="40"/>
                      </a:lnTo>
                      <a:lnTo>
                        <a:pt x="112" y="38"/>
                      </a:lnTo>
                      <a:lnTo>
                        <a:pt x="117" y="36"/>
                      </a:lnTo>
                      <a:lnTo>
                        <a:pt x="124" y="33"/>
                      </a:lnTo>
                      <a:lnTo>
                        <a:pt x="129" y="32"/>
                      </a:lnTo>
                      <a:lnTo>
                        <a:pt x="136" y="29"/>
                      </a:lnTo>
                      <a:lnTo>
                        <a:pt x="141" y="28"/>
                      </a:lnTo>
                      <a:lnTo>
                        <a:pt x="147" y="26"/>
                      </a:lnTo>
                      <a:lnTo>
                        <a:pt x="153" y="24"/>
                      </a:lnTo>
                      <a:lnTo>
                        <a:pt x="159" y="22"/>
                      </a:lnTo>
                      <a:lnTo>
                        <a:pt x="165" y="21"/>
                      </a:lnTo>
                      <a:lnTo>
                        <a:pt x="171" y="20"/>
                      </a:lnTo>
                      <a:lnTo>
                        <a:pt x="177" y="18"/>
                      </a:lnTo>
                      <a:lnTo>
                        <a:pt x="183" y="17"/>
                      </a:lnTo>
                      <a:lnTo>
                        <a:pt x="189" y="16"/>
                      </a:lnTo>
                      <a:lnTo>
                        <a:pt x="195" y="14"/>
                      </a:lnTo>
                      <a:lnTo>
                        <a:pt x="201" y="13"/>
                      </a:lnTo>
                      <a:lnTo>
                        <a:pt x="207" y="12"/>
                      </a:lnTo>
                      <a:lnTo>
                        <a:pt x="213" y="10"/>
                      </a:lnTo>
                      <a:lnTo>
                        <a:pt x="219" y="9"/>
                      </a:lnTo>
                      <a:lnTo>
                        <a:pt x="227" y="9"/>
                      </a:lnTo>
                      <a:lnTo>
                        <a:pt x="232" y="8"/>
                      </a:lnTo>
                      <a:lnTo>
                        <a:pt x="239" y="6"/>
                      </a:lnTo>
                      <a:lnTo>
                        <a:pt x="244" y="6"/>
                      </a:lnTo>
                      <a:lnTo>
                        <a:pt x="251" y="5"/>
                      </a:lnTo>
                      <a:lnTo>
                        <a:pt x="257" y="5"/>
                      </a:lnTo>
                      <a:lnTo>
                        <a:pt x="264" y="5"/>
                      </a:lnTo>
                      <a:lnTo>
                        <a:pt x="271" y="4"/>
                      </a:lnTo>
                      <a:lnTo>
                        <a:pt x="277" y="4"/>
                      </a:lnTo>
                      <a:lnTo>
                        <a:pt x="283" y="2"/>
                      </a:lnTo>
                      <a:lnTo>
                        <a:pt x="289" y="2"/>
                      </a:lnTo>
                      <a:lnTo>
                        <a:pt x="296" y="1"/>
                      </a:lnTo>
                      <a:lnTo>
                        <a:pt x="303" y="1"/>
                      </a:lnTo>
                      <a:lnTo>
                        <a:pt x="309" y="1"/>
                      </a:lnTo>
                      <a:lnTo>
                        <a:pt x="316" y="1"/>
                      </a:lnTo>
                      <a:lnTo>
                        <a:pt x="321" y="1"/>
                      </a:lnTo>
                      <a:lnTo>
                        <a:pt x="329" y="1"/>
                      </a:lnTo>
                      <a:lnTo>
                        <a:pt x="336" y="0"/>
                      </a:lnTo>
                      <a:lnTo>
                        <a:pt x="343" y="0"/>
                      </a:lnTo>
                      <a:lnTo>
                        <a:pt x="349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6" y="0"/>
                      </a:lnTo>
                      <a:lnTo>
                        <a:pt x="383" y="0"/>
                      </a:lnTo>
                      <a:lnTo>
                        <a:pt x="389" y="16"/>
                      </a:lnTo>
                      <a:lnTo>
                        <a:pt x="384" y="16"/>
                      </a:lnTo>
                      <a:lnTo>
                        <a:pt x="380" y="16"/>
                      </a:lnTo>
                      <a:lnTo>
                        <a:pt x="375" y="16"/>
                      </a:lnTo>
                      <a:lnTo>
                        <a:pt x="371" y="16"/>
                      </a:lnTo>
                      <a:lnTo>
                        <a:pt x="365" y="16"/>
                      </a:lnTo>
                      <a:lnTo>
                        <a:pt x="360" y="16"/>
                      </a:lnTo>
                      <a:lnTo>
                        <a:pt x="356" y="16"/>
                      </a:lnTo>
                      <a:lnTo>
                        <a:pt x="351" y="16"/>
                      </a:lnTo>
                      <a:lnTo>
                        <a:pt x="345" y="16"/>
                      </a:lnTo>
                      <a:lnTo>
                        <a:pt x="340" y="16"/>
                      </a:lnTo>
                      <a:lnTo>
                        <a:pt x="335" y="16"/>
                      </a:lnTo>
                      <a:lnTo>
                        <a:pt x="329" y="16"/>
                      </a:lnTo>
                      <a:lnTo>
                        <a:pt x="324" y="16"/>
                      </a:lnTo>
                      <a:lnTo>
                        <a:pt x="319" y="16"/>
                      </a:lnTo>
                      <a:lnTo>
                        <a:pt x="313" y="16"/>
                      </a:lnTo>
                      <a:lnTo>
                        <a:pt x="308" y="16"/>
                      </a:lnTo>
                      <a:lnTo>
                        <a:pt x="303" y="16"/>
                      </a:lnTo>
                      <a:lnTo>
                        <a:pt x="296" y="16"/>
                      </a:lnTo>
                      <a:lnTo>
                        <a:pt x="291" y="17"/>
                      </a:lnTo>
                      <a:lnTo>
                        <a:pt x="285" y="17"/>
                      </a:lnTo>
                      <a:lnTo>
                        <a:pt x="279" y="17"/>
                      </a:lnTo>
                      <a:lnTo>
                        <a:pt x="273" y="17"/>
                      </a:lnTo>
                      <a:lnTo>
                        <a:pt x="267" y="18"/>
                      </a:lnTo>
                      <a:lnTo>
                        <a:pt x="261" y="18"/>
                      </a:lnTo>
                      <a:lnTo>
                        <a:pt x="256" y="18"/>
                      </a:lnTo>
                      <a:lnTo>
                        <a:pt x="249" y="20"/>
                      </a:lnTo>
                      <a:lnTo>
                        <a:pt x="244" y="21"/>
                      </a:lnTo>
                      <a:lnTo>
                        <a:pt x="239" y="21"/>
                      </a:lnTo>
                      <a:lnTo>
                        <a:pt x="232" y="22"/>
                      </a:lnTo>
                      <a:lnTo>
                        <a:pt x="227" y="24"/>
                      </a:lnTo>
                      <a:lnTo>
                        <a:pt x="220" y="24"/>
                      </a:lnTo>
                      <a:lnTo>
                        <a:pt x="215" y="26"/>
                      </a:lnTo>
                      <a:lnTo>
                        <a:pt x="208" y="26"/>
                      </a:lnTo>
                      <a:lnTo>
                        <a:pt x="201" y="28"/>
                      </a:lnTo>
                      <a:lnTo>
                        <a:pt x="196" y="29"/>
                      </a:lnTo>
                      <a:lnTo>
                        <a:pt x="189" y="30"/>
                      </a:lnTo>
                      <a:lnTo>
                        <a:pt x="183" y="32"/>
                      </a:lnTo>
                      <a:lnTo>
                        <a:pt x="177" y="33"/>
                      </a:lnTo>
                      <a:lnTo>
                        <a:pt x="171" y="34"/>
                      </a:lnTo>
                      <a:lnTo>
                        <a:pt x="165" y="37"/>
                      </a:lnTo>
                      <a:lnTo>
                        <a:pt x="159" y="38"/>
                      </a:lnTo>
                      <a:lnTo>
                        <a:pt x="153" y="40"/>
                      </a:lnTo>
                      <a:lnTo>
                        <a:pt x="147" y="41"/>
                      </a:lnTo>
                      <a:lnTo>
                        <a:pt x="141" y="44"/>
                      </a:lnTo>
                      <a:lnTo>
                        <a:pt x="135" y="45"/>
                      </a:lnTo>
                      <a:lnTo>
                        <a:pt x="129" y="48"/>
                      </a:lnTo>
                      <a:lnTo>
                        <a:pt x="123" y="50"/>
                      </a:lnTo>
                      <a:lnTo>
                        <a:pt x="117" y="53"/>
                      </a:lnTo>
                      <a:lnTo>
                        <a:pt x="111" y="54"/>
                      </a:lnTo>
                      <a:lnTo>
                        <a:pt x="105" y="57"/>
                      </a:lnTo>
                      <a:lnTo>
                        <a:pt x="99" y="60"/>
                      </a:lnTo>
                      <a:lnTo>
                        <a:pt x="93" y="64"/>
                      </a:lnTo>
                      <a:lnTo>
                        <a:pt x="88" y="66"/>
                      </a:lnTo>
                      <a:lnTo>
                        <a:pt x="81" y="69"/>
                      </a:lnTo>
                      <a:lnTo>
                        <a:pt x="76" y="72"/>
                      </a:lnTo>
                      <a:lnTo>
                        <a:pt x="71" y="76"/>
                      </a:lnTo>
                      <a:lnTo>
                        <a:pt x="64" y="80"/>
                      </a:lnTo>
                      <a:lnTo>
                        <a:pt x="59" y="84"/>
                      </a:lnTo>
                      <a:lnTo>
                        <a:pt x="53" y="86"/>
                      </a:lnTo>
                      <a:lnTo>
                        <a:pt x="48" y="90"/>
                      </a:lnTo>
                      <a:lnTo>
                        <a:pt x="43" y="94"/>
                      </a:lnTo>
                      <a:lnTo>
                        <a:pt x="38" y="98"/>
                      </a:lnTo>
                      <a:lnTo>
                        <a:pt x="32" y="104"/>
                      </a:lnTo>
                      <a:lnTo>
                        <a:pt x="27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5" name="Freeform 71">
                  <a:extLst>
                    <a:ext uri="{FF2B5EF4-FFF2-40B4-BE49-F238E27FC236}">
                      <a16:creationId xmlns:a16="http://schemas.microsoft.com/office/drawing/2014/main" id="{EE12231A-1340-4822-A598-334A754A88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0" y="1752"/>
                  <a:ext cx="214" cy="71"/>
                </a:xfrm>
                <a:custGeom>
                  <a:avLst/>
                  <a:gdLst>
                    <a:gd name="T0" fmla="*/ 0 w 429"/>
                    <a:gd name="T1" fmla="*/ 2 h 143"/>
                    <a:gd name="T2" fmla="*/ 0 w 429"/>
                    <a:gd name="T3" fmla="*/ 2 h 143"/>
                    <a:gd name="T4" fmla="*/ 0 w 429"/>
                    <a:gd name="T5" fmla="*/ 2 h 143"/>
                    <a:gd name="T6" fmla="*/ 0 w 429"/>
                    <a:gd name="T7" fmla="*/ 1 h 143"/>
                    <a:gd name="T8" fmla="*/ 0 w 429"/>
                    <a:gd name="T9" fmla="*/ 1 h 143"/>
                    <a:gd name="T10" fmla="*/ 0 w 429"/>
                    <a:gd name="T11" fmla="*/ 1 h 143"/>
                    <a:gd name="T12" fmla="*/ 1 w 429"/>
                    <a:gd name="T13" fmla="*/ 1 h 143"/>
                    <a:gd name="T14" fmla="*/ 1 w 429"/>
                    <a:gd name="T15" fmla="*/ 1 h 143"/>
                    <a:gd name="T16" fmla="*/ 1 w 429"/>
                    <a:gd name="T17" fmla="*/ 0 h 143"/>
                    <a:gd name="T18" fmla="*/ 1 w 429"/>
                    <a:gd name="T19" fmla="*/ 0 h 143"/>
                    <a:gd name="T20" fmla="*/ 2 w 429"/>
                    <a:gd name="T21" fmla="*/ 0 h 143"/>
                    <a:gd name="T22" fmla="*/ 2 w 429"/>
                    <a:gd name="T23" fmla="*/ 0 h 143"/>
                    <a:gd name="T24" fmla="*/ 2 w 429"/>
                    <a:gd name="T25" fmla="*/ 0 h 143"/>
                    <a:gd name="T26" fmla="*/ 3 w 429"/>
                    <a:gd name="T27" fmla="*/ 0 h 143"/>
                    <a:gd name="T28" fmla="*/ 3 w 429"/>
                    <a:gd name="T29" fmla="*/ 0 h 143"/>
                    <a:gd name="T30" fmla="*/ 3 w 429"/>
                    <a:gd name="T31" fmla="*/ 0 h 143"/>
                    <a:gd name="T32" fmla="*/ 4 w 429"/>
                    <a:gd name="T33" fmla="*/ 0 h 143"/>
                    <a:gd name="T34" fmla="*/ 4 w 429"/>
                    <a:gd name="T35" fmla="*/ 0 h 143"/>
                    <a:gd name="T36" fmla="*/ 4 w 429"/>
                    <a:gd name="T37" fmla="*/ 0 h 143"/>
                    <a:gd name="T38" fmla="*/ 5 w 429"/>
                    <a:gd name="T39" fmla="*/ 0 h 143"/>
                    <a:gd name="T40" fmla="*/ 5 w 429"/>
                    <a:gd name="T41" fmla="*/ 0 h 143"/>
                    <a:gd name="T42" fmla="*/ 5 w 429"/>
                    <a:gd name="T43" fmla="*/ 0 h 143"/>
                    <a:gd name="T44" fmla="*/ 6 w 429"/>
                    <a:gd name="T45" fmla="*/ 0 h 143"/>
                    <a:gd name="T46" fmla="*/ 6 w 429"/>
                    <a:gd name="T47" fmla="*/ 0 h 143"/>
                    <a:gd name="T48" fmla="*/ 6 w 429"/>
                    <a:gd name="T49" fmla="*/ 0 h 143"/>
                    <a:gd name="T50" fmla="*/ 6 w 429"/>
                    <a:gd name="T51" fmla="*/ 0 h 143"/>
                    <a:gd name="T52" fmla="*/ 6 w 429"/>
                    <a:gd name="T53" fmla="*/ 0 h 143"/>
                    <a:gd name="T54" fmla="*/ 5 w 429"/>
                    <a:gd name="T55" fmla="*/ 0 h 143"/>
                    <a:gd name="T56" fmla="*/ 5 w 429"/>
                    <a:gd name="T57" fmla="*/ 0 h 143"/>
                    <a:gd name="T58" fmla="*/ 5 w 429"/>
                    <a:gd name="T59" fmla="*/ 0 h 143"/>
                    <a:gd name="T60" fmla="*/ 5 w 429"/>
                    <a:gd name="T61" fmla="*/ 0 h 143"/>
                    <a:gd name="T62" fmla="*/ 4 w 429"/>
                    <a:gd name="T63" fmla="*/ 0 h 143"/>
                    <a:gd name="T64" fmla="*/ 4 w 429"/>
                    <a:gd name="T65" fmla="*/ 0 h 143"/>
                    <a:gd name="T66" fmla="*/ 4 w 429"/>
                    <a:gd name="T67" fmla="*/ 0 h 143"/>
                    <a:gd name="T68" fmla="*/ 3 w 429"/>
                    <a:gd name="T69" fmla="*/ 0 h 143"/>
                    <a:gd name="T70" fmla="*/ 3 w 429"/>
                    <a:gd name="T71" fmla="*/ 0 h 143"/>
                    <a:gd name="T72" fmla="*/ 3 w 429"/>
                    <a:gd name="T73" fmla="*/ 0 h 143"/>
                    <a:gd name="T74" fmla="*/ 2 w 429"/>
                    <a:gd name="T75" fmla="*/ 0 h 143"/>
                    <a:gd name="T76" fmla="*/ 2 w 429"/>
                    <a:gd name="T77" fmla="*/ 0 h 143"/>
                    <a:gd name="T78" fmla="*/ 2 w 429"/>
                    <a:gd name="T79" fmla="*/ 0 h 143"/>
                    <a:gd name="T80" fmla="*/ 1 w 429"/>
                    <a:gd name="T81" fmla="*/ 1 h 143"/>
                    <a:gd name="T82" fmla="*/ 1 w 429"/>
                    <a:gd name="T83" fmla="*/ 1 h 143"/>
                    <a:gd name="T84" fmla="*/ 1 w 429"/>
                    <a:gd name="T85" fmla="*/ 1 h 143"/>
                    <a:gd name="T86" fmla="*/ 1 w 429"/>
                    <a:gd name="T87" fmla="*/ 1 h 143"/>
                    <a:gd name="T88" fmla="*/ 0 w 429"/>
                    <a:gd name="T89" fmla="*/ 1 h 143"/>
                    <a:gd name="T90" fmla="*/ 0 w 429"/>
                    <a:gd name="T91" fmla="*/ 2 h 14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9"/>
                    <a:gd name="T139" fmla="*/ 0 h 143"/>
                    <a:gd name="T140" fmla="*/ 429 w 429"/>
                    <a:gd name="T141" fmla="*/ 143 h 14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9" h="143">
                      <a:moveTo>
                        <a:pt x="27" y="143"/>
                      </a:moveTo>
                      <a:lnTo>
                        <a:pt x="23" y="143"/>
                      </a:lnTo>
                      <a:lnTo>
                        <a:pt x="20" y="143"/>
                      </a:lnTo>
                      <a:lnTo>
                        <a:pt x="16" y="143"/>
                      </a:lnTo>
                      <a:lnTo>
                        <a:pt x="13" y="143"/>
                      </a:lnTo>
                      <a:lnTo>
                        <a:pt x="9" y="143"/>
                      </a:lnTo>
                      <a:lnTo>
                        <a:pt x="7" y="143"/>
                      </a:lnTo>
                      <a:lnTo>
                        <a:pt x="4" y="143"/>
                      </a:lnTo>
                      <a:lnTo>
                        <a:pt x="0" y="143"/>
                      </a:lnTo>
                      <a:lnTo>
                        <a:pt x="5" y="137"/>
                      </a:lnTo>
                      <a:lnTo>
                        <a:pt x="11" y="131"/>
                      </a:lnTo>
                      <a:lnTo>
                        <a:pt x="16" y="125"/>
                      </a:lnTo>
                      <a:lnTo>
                        <a:pt x="21" y="120"/>
                      </a:lnTo>
                      <a:lnTo>
                        <a:pt x="27" y="115"/>
                      </a:lnTo>
                      <a:lnTo>
                        <a:pt x="33" y="109"/>
                      </a:lnTo>
                      <a:lnTo>
                        <a:pt x="39" y="104"/>
                      </a:lnTo>
                      <a:lnTo>
                        <a:pt x="45" y="100"/>
                      </a:lnTo>
                      <a:lnTo>
                        <a:pt x="51" y="95"/>
                      </a:lnTo>
                      <a:lnTo>
                        <a:pt x="56" y="91"/>
                      </a:lnTo>
                      <a:lnTo>
                        <a:pt x="61" y="87"/>
                      </a:lnTo>
                      <a:lnTo>
                        <a:pt x="68" y="83"/>
                      </a:lnTo>
                      <a:lnTo>
                        <a:pt x="73" y="77"/>
                      </a:lnTo>
                      <a:lnTo>
                        <a:pt x="80" y="75"/>
                      </a:lnTo>
                      <a:lnTo>
                        <a:pt x="85" y="71"/>
                      </a:lnTo>
                      <a:lnTo>
                        <a:pt x="92" y="67"/>
                      </a:lnTo>
                      <a:lnTo>
                        <a:pt x="97" y="63"/>
                      </a:lnTo>
                      <a:lnTo>
                        <a:pt x="104" y="60"/>
                      </a:lnTo>
                      <a:lnTo>
                        <a:pt x="109" y="56"/>
                      </a:lnTo>
                      <a:lnTo>
                        <a:pt x="116" y="53"/>
                      </a:lnTo>
                      <a:lnTo>
                        <a:pt x="121" y="51"/>
                      </a:lnTo>
                      <a:lnTo>
                        <a:pt x="128" y="47"/>
                      </a:lnTo>
                      <a:lnTo>
                        <a:pt x="134" y="44"/>
                      </a:lnTo>
                      <a:lnTo>
                        <a:pt x="141" y="41"/>
                      </a:lnTo>
                      <a:lnTo>
                        <a:pt x="146" y="39"/>
                      </a:lnTo>
                      <a:lnTo>
                        <a:pt x="153" y="36"/>
                      </a:lnTo>
                      <a:lnTo>
                        <a:pt x="160" y="33"/>
                      </a:lnTo>
                      <a:lnTo>
                        <a:pt x="166" y="32"/>
                      </a:lnTo>
                      <a:lnTo>
                        <a:pt x="173" y="29"/>
                      </a:lnTo>
                      <a:lnTo>
                        <a:pt x="180" y="28"/>
                      </a:lnTo>
                      <a:lnTo>
                        <a:pt x="186" y="25"/>
                      </a:lnTo>
                      <a:lnTo>
                        <a:pt x="193" y="24"/>
                      </a:lnTo>
                      <a:lnTo>
                        <a:pt x="200" y="23"/>
                      </a:lnTo>
                      <a:lnTo>
                        <a:pt x="206" y="20"/>
                      </a:lnTo>
                      <a:lnTo>
                        <a:pt x="213" y="19"/>
                      </a:lnTo>
                      <a:lnTo>
                        <a:pt x="220" y="17"/>
                      </a:lnTo>
                      <a:lnTo>
                        <a:pt x="226" y="16"/>
                      </a:lnTo>
                      <a:lnTo>
                        <a:pt x="233" y="15"/>
                      </a:lnTo>
                      <a:lnTo>
                        <a:pt x="240" y="13"/>
                      </a:lnTo>
                      <a:lnTo>
                        <a:pt x="248" y="12"/>
                      </a:lnTo>
                      <a:lnTo>
                        <a:pt x="254" y="11"/>
                      </a:lnTo>
                      <a:lnTo>
                        <a:pt x="261" y="9"/>
                      </a:lnTo>
                      <a:lnTo>
                        <a:pt x="268" y="9"/>
                      </a:lnTo>
                      <a:lnTo>
                        <a:pt x="276" y="8"/>
                      </a:lnTo>
                      <a:lnTo>
                        <a:pt x="282" y="7"/>
                      </a:lnTo>
                      <a:lnTo>
                        <a:pt x="289" y="7"/>
                      </a:lnTo>
                      <a:lnTo>
                        <a:pt x="297" y="5"/>
                      </a:lnTo>
                      <a:lnTo>
                        <a:pt x="304" y="5"/>
                      </a:lnTo>
                      <a:lnTo>
                        <a:pt x="312" y="4"/>
                      </a:lnTo>
                      <a:lnTo>
                        <a:pt x="318" y="4"/>
                      </a:lnTo>
                      <a:lnTo>
                        <a:pt x="325" y="3"/>
                      </a:lnTo>
                      <a:lnTo>
                        <a:pt x="333" y="3"/>
                      </a:lnTo>
                      <a:lnTo>
                        <a:pt x="340" y="1"/>
                      </a:lnTo>
                      <a:lnTo>
                        <a:pt x="348" y="1"/>
                      </a:lnTo>
                      <a:lnTo>
                        <a:pt x="354" y="1"/>
                      </a:lnTo>
                      <a:lnTo>
                        <a:pt x="362" y="1"/>
                      </a:lnTo>
                      <a:lnTo>
                        <a:pt x="370" y="0"/>
                      </a:lnTo>
                      <a:lnTo>
                        <a:pt x="377" y="0"/>
                      </a:lnTo>
                      <a:lnTo>
                        <a:pt x="385" y="0"/>
                      </a:lnTo>
                      <a:lnTo>
                        <a:pt x="393" y="0"/>
                      </a:lnTo>
                      <a:lnTo>
                        <a:pt x="400" y="0"/>
                      </a:lnTo>
                      <a:lnTo>
                        <a:pt x="408" y="0"/>
                      </a:lnTo>
                      <a:lnTo>
                        <a:pt x="416" y="0"/>
                      </a:lnTo>
                      <a:lnTo>
                        <a:pt x="424" y="0"/>
                      </a:lnTo>
                      <a:lnTo>
                        <a:pt x="429" y="16"/>
                      </a:lnTo>
                      <a:lnTo>
                        <a:pt x="429" y="17"/>
                      </a:lnTo>
                      <a:lnTo>
                        <a:pt x="424" y="16"/>
                      </a:lnTo>
                      <a:lnTo>
                        <a:pt x="418" y="16"/>
                      </a:lnTo>
                      <a:lnTo>
                        <a:pt x="413" y="16"/>
                      </a:lnTo>
                      <a:lnTo>
                        <a:pt x="409" y="16"/>
                      </a:lnTo>
                      <a:lnTo>
                        <a:pt x="402" y="16"/>
                      </a:lnTo>
                      <a:lnTo>
                        <a:pt x="397" y="16"/>
                      </a:lnTo>
                      <a:lnTo>
                        <a:pt x="392" y="16"/>
                      </a:lnTo>
                      <a:lnTo>
                        <a:pt x="386" y="16"/>
                      </a:lnTo>
                      <a:lnTo>
                        <a:pt x="380" y="16"/>
                      </a:lnTo>
                      <a:lnTo>
                        <a:pt x="374" y="16"/>
                      </a:lnTo>
                      <a:lnTo>
                        <a:pt x="369" y="16"/>
                      </a:lnTo>
                      <a:lnTo>
                        <a:pt x="362" y="16"/>
                      </a:lnTo>
                      <a:lnTo>
                        <a:pt x="357" y="16"/>
                      </a:lnTo>
                      <a:lnTo>
                        <a:pt x="350" y="17"/>
                      </a:lnTo>
                      <a:lnTo>
                        <a:pt x="344" y="17"/>
                      </a:lnTo>
                      <a:lnTo>
                        <a:pt x="338" y="17"/>
                      </a:lnTo>
                      <a:lnTo>
                        <a:pt x="332" y="17"/>
                      </a:lnTo>
                      <a:lnTo>
                        <a:pt x="325" y="17"/>
                      </a:lnTo>
                      <a:lnTo>
                        <a:pt x="318" y="19"/>
                      </a:lnTo>
                      <a:lnTo>
                        <a:pt x="312" y="19"/>
                      </a:lnTo>
                      <a:lnTo>
                        <a:pt x="305" y="19"/>
                      </a:lnTo>
                      <a:lnTo>
                        <a:pt x="298" y="20"/>
                      </a:lnTo>
                      <a:lnTo>
                        <a:pt x="292" y="20"/>
                      </a:lnTo>
                      <a:lnTo>
                        <a:pt x="286" y="21"/>
                      </a:lnTo>
                      <a:lnTo>
                        <a:pt x="280" y="21"/>
                      </a:lnTo>
                      <a:lnTo>
                        <a:pt x="272" y="23"/>
                      </a:lnTo>
                      <a:lnTo>
                        <a:pt x="265" y="23"/>
                      </a:lnTo>
                      <a:lnTo>
                        <a:pt x="258" y="25"/>
                      </a:lnTo>
                      <a:lnTo>
                        <a:pt x="252" y="25"/>
                      </a:lnTo>
                      <a:lnTo>
                        <a:pt x="245" y="27"/>
                      </a:lnTo>
                      <a:lnTo>
                        <a:pt x="238" y="28"/>
                      </a:lnTo>
                      <a:lnTo>
                        <a:pt x="232" y="31"/>
                      </a:lnTo>
                      <a:lnTo>
                        <a:pt x="225" y="31"/>
                      </a:lnTo>
                      <a:lnTo>
                        <a:pt x="218" y="32"/>
                      </a:lnTo>
                      <a:lnTo>
                        <a:pt x="212" y="33"/>
                      </a:lnTo>
                      <a:lnTo>
                        <a:pt x="204" y="36"/>
                      </a:lnTo>
                      <a:lnTo>
                        <a:pt x="197" y="37"/>
                      </a:lnTo>
                      <a:lnTo>
                        <a:pt x="190" y="40"/>
                      </a:lnTo>
                      <a:lnTo>
                        <a:pt x="184" y="41"/>
                      </a:lnTo>
                      <a:lnTo>
                        <a:pt x="177" y="44"/>
                      </a:lnTo>
                      <a:lnTo>
                        <a:pt x="169" y="47"/>
                      </a:lnTo>
                      <a:lnTo>
                        <a:pt x="164" y="48"/>
                      </a:lnTo>
                      <a:lnTo>
                        <a:pt x="156" y="52"/>
                      </a:lnTo>
                      <a:lnTo>
                        <a:pt x="149" y="55"/>
                      </a:lnTo>
                      <a:lnTo>
                        <a:pt x="142" y="57"/>
                      </a:lnTo>
                      <a:lnTo>
                        <a:pt x="137" y="60"/>
                      </a:lnTo>
                      <a:lnTo>
                        <a:pt x="130" y="63"/>
                      </a:lnTo>
                      <a:lnTo>
                        <a:pt x="124" y="67"/>
                      </a:lnTo>
                      <a:lnTo>
                        <a:pt x="117" y="69"/>
                      </a:lnTo>
                      <a:lnTo>
                        <a:pt x="110" y="73"/>
                      </a:lnTo>
                      <a:lnTo>
                        <a:pt x="104" y="77"/>
                      </a:lnTo>
                      <a:lnTo>
                        <a:pt x="97" y="81"/>
                      </a:lnTo>
                      <a:lnTo>
                        <a:pt x="91" y="85"/>
                      </a:lnTo>
                      <a:lnTo>
                        <a:pt x="85" y="89"/>
                      </a:lnTo>
                      <a:lnTo>
                        <a:pt x="79" y="95"/>
                      </a:lnTo>
                      <a:lnTo>
                        <a:pt x="73" y="99"/>
                      </a:lnTo>
                      <a:lnTo>
                        <a:pt x="67" y="104"/>
                      </a:lnTo>
                      <a:lnTo>
                        <a:pt x="60" y="109"/>
                      </a:lnTo>
                      <a:lnTo>
                        <a:pt x="55" y="113"/>
                      </a:lnTo>
                      <a:lnTo>
                        <a:pt x="49" y="120"/>
                      </a:lnTo>
                      <a:lnTo>
                        <a:pt x="43" y="125"/>
                      </a:lnTo>
                      <a:lnTo>
                        <a:pt x="37" y="131"/>
                      </a:lnTo>
                      <a:lnTo>
                        <a:pt x="32" y="136"/>
                      </a:lnTo>
                      <a:lnTo>
                        <a:pt x="2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6" name="Freeform 72">
                  <a:extLst>
                    <a:ext uri="{FF2B5EF4-FFF2-40B4-BE49-F238E27FC236}">
                      <a16:creationId xmlns:a16="http://schemas.microsoft.com/office/drawing/2014/main" id="{00353FF0-94C3-4FEA-BFB3-5F75F29C1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1" y="1700"/>
                  <a:ext cx="37" cy="57"/>
                </a:xfrm>
                <a:custGeom>
                  <a:avLst/>
                  <a:gdLst>
                    <a:gd name="T0" fmla="*/ 0 w 75"/>
                    <a:gd name="T1" fmla="*/ 0 h 115"/>
                    <a:gd name="T2" fmla="*/ 0 w 75"/>
                    <a:gd name="T3" fmla="*/ 1 h 115"/>
                    <a:gd name="T4" fmla="*/ 1 w 75"/>
                    <a:gd name="T5" fmla="*/ 1 h 115"/>
                    <a:gd name="T6" fmla="*/ 0 w 75"/>
                    <a:gd name="T7" fmla="*/ 0 h 115"/>
                    <a:gd name="T8" fmla="*/ 0 w 75"/>
                    <a:gd name="T9" fmla="*/ 0 h 115"/>
                    <a:gd name="T10" fmla="*/ 0 w 75"/>
                    <a:gd name="T11" fmla="*/ 0 h 1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115"/>
                    <a:gd name="T20" fmla="*/ 75 w 75"/>
                    <a:gd name="T21" fmla="*/ 115 h 1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115">
                      <a:moveTo>
                        <a:pt x="0" y="0"/>
                      </a:moveTo>
                      <a:lnTo>
                        <a:pt x="56" y="115"/>
                      </a:lnTo>
                      <a:lnTo>
                        <a:pt x="75" y="115"/>
                      </a:lnTo>
                      <a:lnTo>
                        <a:pt x="1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7" name="Freeform 73">
                  <a:extLst>
                    <a:ext uri="{FF2B5EF4-FFF2-40B4-BE49-F238E27FC236}">
                      <a16:creationId xmlns:a16="http://schemas.microsoft.com/office/drawing/2014/main" id="{CB5F43A2-1848-4693-8DA8-68A1E2734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" y="1701"/>
                  <a:ext cx="38" cy="57"/>
                </a:xfrm>
                <a:custGeom>
                  <a:avLst/>
                  <a:gdLst>
                    <a:gd name="T0" fmla="*/ 0 w 75"/>
                    <a:gd name="T1" fmla="*/ 0 h 113"/>
                    <a:gd name="T2" fmla="*/ 1 w 75"/>
                    <a:gd name="T3" fmla="*/ 2 h 113"/>
                    <a:gd name="T4" fmla="*/ 2 w 75"/>
                    <a:gd name="T5" fmla="*/ 2 h 113"/>
                    <a:gd name="T6" fmla="*/ 1 w 75"/>
                    <a:gd name="T7" fmla="*/ 0 h 113"/>
                    <a:gd name="T8" fmla="*/ 0 w 75"/>
                    <a:gd name="T9" fmla="*/ 0 h 113"/>
                    <a:gd name="T10" fmla="*/ 0 w 75"/>
                    <a:gd name="T11" fmla="*/ 0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113"/>
                    <a:gd name="T20" fmla="*/ 75 w 7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113">
                      <a:moveTo>
                        <a:pt x="0" y="0"/>
                      </a:moveTo>
                      <a:lnTo>
                        <a:pt x="58" y="112"/>
                      </a:lnTo>
                      <a:lnTo>
                        <a:pt x="75" y="113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8" name="Freeform 74">
                  <a:extLst>
                    <a:ext uri="{FF2B5EF4-FFF2-40B4-BE49-F238E27FC236}">
                      <a16:creationId xmlns:a16="http://schemas.microsoft.com/office/drawing/2014/main" id="{B0BF677E-CE97-412A-8323-C25FE7E5E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8" y="1701"/>
                  <a:ext cx="36" cy="58"/>
                </a:xfrm>
                <a:custGeom>
                  <a:avLst/>
                  <a:gdLst>
                    <a:gd name="T0" fmla="*/ 0 w 73"/>
                    <a:gd name="T1" fmla="*/ 0 h 116"/>
                    <a:gd name="T2" fmla="*/ 0 w 73"/>
                    <a:gd name="T3" fmla="*/ 2 h 116"/>
                    <a:gd name="T4" fmla="*/ 1 w 73"/>
                    <a:gd name="T5" fmla="*/ 2 h 116"/>
                    <a:gd name="T6" fmla="*/ 1 w 73"/>
                    <a:gd name="T7" fmla="*/ 2 h 116"/>
                    <a:gd name="T8" fmla="*/ 0 w 73"/>
                    <a:gd name="T9" fmla="*/ 0 h 116"/>
                    <a:gd name="T10" fmla="*/ 0 w 73"/>
                    <a:gd name="T11" fmla="*/ 0 h 116"/>
                    <a:gd name="T12" fmla="*/ 0 w 73"/>
                    <a:gd name="T13" fmla="*/ 0 h 1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3"/>
                    <a:gd name="T22" fmla="*/ 0 h 116"/>
                    <a:gd name="T23" fmla="*/ 73 w 73"/>
                    <a:gd name="T24" fmla="*/ 116 h 1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3" h="116">
                      <a:moveTo>
                        <a:pt x="0" y="0"/>
                      </a:moveTo>
                      <a:lnTo>
                        <a:pt x="58" y="112"/>
                      </a:lnTo>
                      <a:lnTo>
                        <a:pt x="73" y="116"/>
                      </a:lnTo>
                      <a:lnTo>
                        <a:pt x="69" y="98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9" name="Freeform 75">
                  <a:extLst>
                    <a:ext uri="{FF2B5EF4-FFF2-40B4-BE49-F238E27FC236}">
                      <a16:creationId xmlns:a16="http://schemas.microsoft.com/office/drawing/2014/main" id="{D5C18559-04D5-4E40-95C8-6ACC9F526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5" y="1781"/>
                  <a:ext cx="119" cy="87"/>
                </a:xfrm>
                <a:custGeom>
                  <a:avLst/>
                  <a:gdLst>
                    <a:gd name="T0" fmla="*/ 3 w 239"/>
                    <a:gd name="T1" fmla="*/ 2 h 175"/>
                    <a:gd name="T2" fmla="*/ 3 w 239"/>
                    <a:gd name="T3" fmla="*/ 2 h 175"/>
                    <a:gd name="T4" fmla="*/ 3 w 239"/>
                    <a:gd name="T5" fmla="*/ 2 h 175"/>
                    <a:gd name="T6" fmla="*/ 3 w 239"/>
                    <a:gd name="T7" fmla="*/ 2 h 175"/>
                    <a:gd name="T8" fmla="*/ 3 w 239"/>
                    <a:gd name="T9" fmla="*/ 2 h 175"/>
                    <a:gd name="T10" fmla="*/ 3 w 239"/>
                    <a:gd name="T11" fmla="*/ 2 h 175"/>
                    <a:gd name="T12" fmla="*/ 2 w 239"/>
                    <a:gd name="T13" fmla="*/ 1 h 175"/>
                    <a:gd name="T14" fmla="*/ 2 w 239"/>
                    <a:gd name="T15" fmla="*/ 1 h 175"/>
                    <a:gd name="T16" fmla="*/ 2 w 239"/>
                    <a:gd name="T17" fmla="*/ 1 h 175"/>
                    <a:gd name="T18" fmla="*/ 2 w 239"/>
                    <a:gd name="T19" fmla="*/ 1 h 175"/>
                    <a:gd name="T20" fmla="*/ 2 w 239"/>
                    <a:gd name="T21" fmla="*/ 1 h 175"/>
                    <a:gd name="T22" fmla="*/ 2 w 239"/>
                    <a:gd name="T23" fmla="*/ 1 h 175"/>
                    <a:gd name="T24" fmla="*/ 1 w 239"/>
                    <a:gd name="T25" fmla="*/ 1 h 175"/>
                    <a:gd name="T26" fmla="*/ 1 w 239"/>
                    <a:gd name="T27" fmla="*/ 1 h 175"/>
                    <a:gd name="T28" fmla="*/ 1 w 239"/>
                    <a:gd name="T29" fmla="*/ 0 h 175"/>
                    <a:gd name="T30" fmla="*/ 1 w 239"/>
                    <a:gd name="T31" fmla="*/ 0 h 175"/>
                    <a:gd name="T32" fmla="*/ 1 w 239"/>
                    <a:gd name="T33" fmla="*/ 0 h 175"/>
                    <a:gd name="T34" fmla="*/ 1 w 239"/>
                    <a:gd name="T35" fmla="*/ 0 h 175"/>
                    <a:gd name="T36" fmla="*/ 0 w 239"/>
                    <a:gd name="T37" fmla="*/ 0 h 175"/>
                    <a:gd name="T38" fmla="*/ 0 w 239"/>
                    <a:gd name="T39" fmla="*/ 0 h 175"/>
                    <a:gd name="T40" fmla="*/ 0 w 239"/>
                    <a:gd name="T41" fmla="*/ 0 h 175"/>
                    <a:gd name="T42" fmla="*/ 0 w 239"/>
                    <a:gd name="T43" fmla="*/ 0 h 175"/>
                    <a:gd name="T44" fmla="*/ 0 w 239"/>
                    <a:gd name="T45" fmla="*/ 0 h 175"/>
                    <a:gd name="T46" fmla="*/ 0 w 239"/>
                    <a:gd name="T47" fmla="*/ 0 h 175"/>
                    <a:gd name="T48" fmla="*/ 0 w 239"/>
                    <a:gd name="T49" fmla="*/ 0 h 175"/>
                    <a:gd name="T50" fmla="*/ 0 w 239"/>
                    <a:gd name="T51" fmla="*/ 0 h 175"/>
                    <a:gd name="T52" fmla="*/ 0 w 239"/>
                    <a:gd name="T53" fmla="*/ 0 h 175"/>
                    <a:gd name="T54" fmla="*/ 0 w 239"/>
                    <a:gd name="T55" fmla="*/ 0 h 175"/>
                    <a:gd name="T56" fmla="*/ 1 w 239"/>
                    <a:gd name="T57" fmla="*/ 0 h 175"/>
                    <a:gd name="T58" fmla="*/ 1 w 239"/>
                    <a:gd name="T59" fmla="*/ 0 h 175"/>
                    <a:gd name="T60" fmla="*/ 1 w 239"/>
                    <a:gd name="T61" fmla="*/ 0 h 175"/>
                    <a:gd name="T62" fmla="*/ 1 w 239"/>
                    <a:gd name="T63" fmla="*/ 1 h 175"/>
                    <a:gd name="T64" fmla="*/ 1 w 239"/>
                    <a:gd name="T65" fmla="*/ 1 h 175"/>
                    <a:gd name="T66" fmla="*/ 1 w 239"/>
                    <a:gd name="T67" fmla="*/ 1 h 175"/>
                    <a:gd name="T68" fmla="*/ 2 w 239"/>
                    <a:gd name="T69" fmla="*/ 1 h 175"/>
                    <a:gd name="T70" fmla="*/ 2 w 239"/>
                    <a:gd name="T71" fmla="*/ 1 h 175"/>
                    <a:gd name="T72" fmla="*/ 2 w 239"/>
                    <a:gd name="T73" fmla="*/ 1 h 175"/>
                    <a:gd name="T74" fmla="*/ 2 w 239"/>
                    <a:gd name="T75" fmla="*/ 1 h 175"/>
                    <a:gd name="T76" fmla="*/ 2 w 239"/>
                    <a:gd name="T77" fmla="*/ 1 h 175"/>
                    <a:gd name="T78" fmla="*/ 2 w 239"/>
                    <a:gd name="T79" fmla="*/ 2 h 175"/>
                    <a:gd name="T80" fmla="*/ 2 w 239"/>
                    <a:gd name="T81" fmla="*/ 2 h 175"/>
                    <a:gd name="T82" fmla="*/ 3 w 239"/>
                    <a:gd name="T83" fmla="*/ 2 h 175"/>
                    <a:gd name="T84" fmla="*/ 3 w 239"/>
                    <a:gd name="T85" fmla="*/ 2 h 175"/>
                    <a:gd name="T86" fmla="*/ 3 w 239"/>
                    <a:gd name="T87" fmla="*/ 2 h 175"/>
                    <a:gd name="T88" fmla="*/ 3 w 239"/>
                    <a:gd name="T89" fmla="*/ 2 h 17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9"/>
                    <a:gd name="T136" fmla="*/ 0 h 175"/>
                    <a:gd name="T137" fmla="*/ 239 w 239"/>
                    <a:gd name="T138" fmla="*/ 175 h 17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9" h="175">
                      <a:moveTo>
                        <a:pt x="223" y="175"/>
                      </a:moveTo>
                      <a:lnTo>
                        <a:pt x="227" y="174"/>
                      </a:lnTo>
                      <a:lnTo>
                        <a:pt x="231" y="174"/>
                      </a:lnTo>
                      <a:lnTo>
                        <a:pt x="235" y="172"/>
                      </a:lnTo>
                      <a:lnTo>
                        <a:pt x="239" y="172"/>
                      </a:lnTo>
                      <a:lnTo>
                        <a:pt x="235" y="168"/>
                      </a:lnTo>
                      <a:lnTo>
                        <a:pt x="232" y="164"/>
                      </a:lnTo>
                      <a:lnTo>
                        <a:pt x="229" y="160"/>
                      </a:lnTo>
                      <a:lnTo>
                        <a:pt x="227" y="158"/>
                      </a:lnTo>
                      <a:lnTo>
                        <a:pt x="223" y="154"/>
                      </a:lnTo>
                      <a:lnTo>
                        <a:pt x="220" y="151"/>
                      </a:lnTo>
                      <a:lnTo>
                        <a:pt x="216" y="148"/>
                      </a:lnTo>
                      <a:lnTo>
                        <a:pt x="213" y="146"/>
                      </a:lnTo>
                      <a:lnTo>
                        <a:pt x="209" y="142"/>
                      </a:lnTo>
                      <a:lnTo>
                        <a:pt x="207" y="138"/>
                      </a:lnTo>
                      <a:lnTo>
                        <a:pt x="204" y="135"/>
                      </a:lnTo>
                      <a:lnTo>
                        <a:pt x="201" y="132"/>
                      </a:lnTo>
                      <a:lnTo>
                        <a:pt x="197" y="130"/>
                      </a:lnTo>
                      <a:lnTo>
                        <a:pt x="195" y="127"/>
                      </a:lnTo>
                      <a:lnTo>
                        <a:pt x="191" y="123"/>
                      </a:lnTo>
                      <a:lnTo>
                        <a:pt x="188" y="120"/>
                      </a:lnTo>
                      <a:lnTo>
                        <a:pt x="184" y="118"/>
                      </a:lnTo>
                      <a:lnTo>
                        <a:pt x="181" y="115"/>
                      </a:lnTo>
                      <a:lnTo>
                        <a:pt x="178" y="112"/>
                      </a:lnTo>
                      <a:lnTo>
                        <a:pt x="175" y="110"/>
                      </a:lnTo>
                      <a:lnTo>
                        <a:pt x="171" y="106"/>
                      </a:lnTo>
                      <a:lnTo>
                        <a:pt x="168" y="103"/>
                      </a:lnTo>
                      <a:lnTo>
                        <a:pt x="164" y="100"/>
                      </a:lnTo>
                      <a:lnTo>
                        <a:pt x="162" y="98"/>
                      </a:lnTo>
                      <a:lnTo>
                        <a:pt x="158" y="95"/>
                      </a:lnTo>
                      <a:lnTo>
                        <a:pt x="154" y="92"/>
                      </a:lnTo>
                      <a:lnTo>
                        <a:pt x="151" y="90"/>
                      </a:lnTo>
                      <a:lnTo>
                        <a:pt x="147" y="87"/>
                      </a:lnTo>
                      <a:lnTo>
                        <a:pt x="143" y="84"/>
                      </a:lnTo>
                      <a:lnTo>
                        <a:pt x="140" y="82"/>
                      </a:lnTo>
                      <a:lnTo>
                        <a:pt x="136" y="79"/>
                      </a:lnTo>
                      <a:lnTo>
                        <a:pt x="134" y="76"/>
                      </a:lnTo>
                      <a:lnTo>
                        <a:pt x="130" y="74"/>
                      </a:lnTo>
                      <a:lnTo>
                        <a:pt x="126" y="72"/>
                      </a:lnTo>
                      <a:lnTo>
                        <a:pt x="122" y="70"/>
                      </a:lnTo>
                      <a:lnTo>
                        <a:pt x="118" y="67"/>
                      </a:lnTo>
                      <a:lnTo>
                        <a:pt x="114" y="64"/>
                      </a:lnTo>
                      <a:lnTo>
                        <a:pt x="111" y="62"/>
                      </a:lnTo>
                      <a:lnTo>
                        <a:pt x="106" y="59"/>
                      </a:lnTo>
                      <a:lnTo>
                        <a:pt x="103" y="56"/>
                      </a:lnTo>
                      <a:lnTo>
                        <a:pt x="98" y="54"/>
                      </a:lnTo>
                      <a:lnTo>
                        <a:pt x="95" y="52"/>
                      </a:lnTo>
                      <a:lnTo>
                        <a:pt x="91" y="48"/>
                      </a:lnTo>
                      <a:lnTo>
                        <a:pt x="87" y="47"/>
                      </a:lnTo>
                      <a:lnTo>
                        <a:pt x="83" y="44"/>
                      </a:lnTo>
                      <a:lnTo>
                        <a:pt x="79" y="42"/>
                      </a:lnTo>
                      <a:lnTo>
                        <a:pt x="75" y="39"/>
                      </a:lnTo>
                      <a:lnTo>
                        <a:pt x="71" y="38"/>
                      </a:lnTo>
                      <a:lnTo>
                        <a:pt x="66" y="35"/>
                      </a:lnTo>
                      <a:lnTo>
                        <a:pt x="62" y="32"/>
                      </a:lnTo>
                      <a:lnTo>
                        <a:pt x="58" y="30"/>
                      </a:lnTo>
                      <a:lnTo>
                        <a:pt x="54" y="28"/>
                      </a:lnTo>
                      <a:lnTo>
                        <a:pt x="50" y="26"/>
                      </a:lnTo>
                      <a:lnTo>
                        <a:pt x="46" y="23"/>
                      </a:lnTo>
                      <a:lnTo>
                        <a:pt x="40" y="20"/>
                      </a:lnTo>
                      <a:lnTo>
                        <a:pt x="36" y="19"/>
                      </a:lnTo>
                      <a:lnTo>
                        <a:pt x="31" y="16"/>
                      </a:lnTo>
                      <a:lnTo>
                        <a:pt x="27" y="14"/>
                      </a:lnTo>
                      <a:lnTo>
                        <a:pt x="23" y="11"/>
                      </a:lnTo>
                      <a:lnTo>
                        <a:pt x="19" y="10"/>
                      </a:lnTo>
                      <a:lnTo>
                        <a:pt x="14" y="7"/>
                      </a:lnTo>
                      <a:lnTo>
                        <a:pt x="10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1" y="22"/>
                      </a:lnTo>
                      <a:lnTo>
                        <a:pt x="15" y="24"/>
                      </a:lnTo>
                      <a:lnTo>
                        <a:pt x="19" y="26"/>
                      </a:lnTo>
                      <a:lnTo>
                        <a:pt x="23" y="27"/>
                      </a:lnTo>
                      <a:lnTo>
                        <a:pt x="26" y="30"/>
                      </a:lnTo>
                      <a:lnTo>
                        <a:pt x="31" y="32"/>
                      </a:lnTo>
                      <a:lnTo>
                        <a:pt x="34" y="34"/>
                      </a:lnTo>
                      <a:lnTo>
                        <a:pt x="38" y="35"/>
                      </a:lnTo>
                      <a:lnTo>
                        <a:pt x="42" y="38"/>
                      </a:lnTo>
                      <a:lnTo>
                        <a:pt x="46" y="39"/>
                      </a:lnTo>
                      <a:lnTo>
                        <a:pt x="50" y="42"/>
                      </a:lnTo>
                      <a:lnTo>
                        <a:pt x="54" y="44"/>
                      </a:lnTo>
                      <a:lnTo>
                        <a:pt x="58" y="46"/>
                      </a:lnTo>
                      <a:lnTo>
                        <a:pt x="62" y="48"/>
                      </a:lnTo>
                      <a:lnTo>
                        <a:pt x="64" y="50"/>
                      </a:lnTo>
                      <a:lnTo>
                        <a:pt x="68" y="52"/>
                      </a:lnTo>
                      <a:lnTo>
                        <a:pt x="72" y="54"/>
                      </a:lnTo>
                      <a:lnTo>
                        <a:pt x="76" y="56"/>
                      </a:lnTo>
                      <a:lnTo>
                        <a:pt x="79" y="59"/>
                      </a:lnTo>
                      <a:lnTo>
                        <a:pt x="83" y="62"/>
                      </a:lnTo>
                      <a:lnTo>
                        <a:pt x="87" y="63"/>
                      </a:lnTo>
                      <a:lnTo>
                        <a:pt x="91" y="67"/>
                      </a:lnTo>
                      <a:lnTo>
                        <a:pt x="95" y="68"/>
                      </a:lnTo>
                      <a:lnTo>
                        <a:pt x="98" y="71"/>
                      </a:lnTo>
                      <a:lnTo>
                        <a:pt x="102" y="74"/>
                      </a:lnTo>
                      <a:lnTo>
                        <a:pt x="106" y="76"/>
                      </a:lnTo>
                      <a:lnTo>
                        <a:pt x="110" y="79"/>
                      </a:lnTo>
                      <a:lnTo>
                        <a:pt x="112" y="80"/>
                      </a:lnTo>
                      <a:lnTo>
                        <a:pt x="116" y="83"/>
                      </a:lnTo>
                      <a:lnTo>
                        <a:pt x="120" y="86"/>
                      </a:lnTo>
                      <a:lnTo>
                        <a:pt x="123" y="88"/>
                      </a:lnTo>
                      <a:lnTo>
                        <a:pt x="127" y="91"/>
                      </a:lnTo>
                      <a:lnTo>
                        <a:pt x="130" y="94"/>
                      </a:lnTo>
                      <a:lnTo>
                        <a:pt x="134" y="96"/>
                      </a:lnTo>
                      <a:lnTo>
                        <a:pt x="138" y="99"/>
                      </a:lnTo>
                      <a:lnTo>
                        <a:pt x="140" y="102"/>
                      </a:lnTo>
                      <a:lnTo>
                        <a:pt x="144" y="104"/>
                      </a:lnTo>
                      <a:lnTo>
                        <a:pt x="148" y="107"/>
                      </a:lnTo>
                      <a:lnTo>
                        <a:pt x="151" y="110"/>
                      </a:lnTo>
                      <a:lnTo>
                        <a:pt x="154" y="112"/>
                      </a:lnTo>
                      <a:lnTo>
                        <a:pt x="158" y="115"/>
                      </a:lnTo>
                      <a:lnTo>
                        <a:pt x="160" y="118"/>
                      </a:lnTo>
                      <a:lnTo>
                        <a:pt x="164" y="120"/>
                      </a:lnTo>
                      <a:lnTo>
                        <a:pt x="168" y="123"/>
                      </a:lnTo>
                      <a:lnTo>
                        <a:pt x="171" y="127"/>
                      </a:lnTo>
                      <a:lnTo>
                        <a:pt x="175" y="130"/>
                      </a:lnTo>
                      <a:lnTo>
                        <a:pt x="178" y="132"/>
                      </a:lnTo>
                      <a:lnTo>
                        <a:pt x="180" y="135"/>
                      </a:lnTo>
                      <a:lnTo>
                        <a:pt x="183" y="138"/>
                      </a:lnTo>
                      <a:lnTo>
                        <a:pt x="187" y="140"/>
                      </a:lnTo>
                      <a:lnTo>
                        <a:pt x="189" y="143"/>
                      </a:lnTo>
                      <a:lnTo>
                        <a:pt x="192" y="147"/>
                      </a:lnTo>
                      <a:lnTo>
                        <a:pt x="196" y="150"/>
                      </a:lnTo>
                      <a:lnTo>
                        <a:pt x="199" y="152"/>
                      </a:lnTo>
                      <a:lnTo>
                        <a:pt x="201" y="155"/>
                      </a:lnTo>
                      <a:lnTo>
                        <a:pt x="205" y="158"/>
                      </a:lnTo>
                      <a:lnTo>
                        <a:pt x="208" y="160"/>
                      </a:lnTo>
                      <a:lnTo>
                        <a:pt x="211" y="164"/>
                      </a:lnTo>
                      <a:lnTo>
                        <a:pt x="213" y="167"/>
                      </a:lnTo>
                      <a:lnTo>
                        <a:pt x="217" y="170"/>
                      </a:lnTo>
                      <a:lnTo>
                        <a:pt x="220" y="172"/>
                      </a:lnTo>
                      <a:lnTo>
                        <a:pt x="223" y="1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0" name="Freeform 76">
                  <a:extLst>
                    <a:ext uri="{FF2B5EF4-FFF2-40B4-BE49-F238E27FC236}">
                      <a16:creationId xmlns:a16="http://schemas.microsoft.com/office/drawing/2014/main" id="{B26E383F-2947-4F77-96C8-EFA7AFA78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773"/>
                  <a:ext cx="119" cy="87"/>
                </a:xfrm>
                <a:custGeom>
                  <a:avLst/>
                  <a:gdLst>
                    <a:gd name="T0" fmla="*/ 4 w 237"/>
                    <a:gd name="T1" fmla="*/ 2 h 175"/>
                    <a:gd name="T2" fmla="*/ 4 w 237"/>
                    <a:gd name="T3" fmla="*/ 2 h 175"/>
                    <a:gd name="T4" fmla="*/ 4 w 237"/>
                    <a:gd name="T5" fmla="*/ 2 h 175"/>
                    <a:gd name="T6" fmla="*/ 4 w 237"/>
                    <a:gd name="T7" fmla="*/ 2 h 175"/>
                    <a:gd name="T8" fmla="*/ 4 w 237"/>
                    <a:gd name="T9" fmla="*/ 2 h 175"/>
                    <a:gd name="T10" fmla="*/ 4 w 237"/>
                    <a:gd name="T11" fmla="*/ 2 h 175"/>
                    <a:gd name="T12" fmla="*/ 3 w 237"/>
                    <a:gd name="T13" fmla="*/ 1 h 175"/>
                    <a:gd name="T14" fmla="*/ 3 w 237"/>
                    <a:gd name="T15" fmla="*/ 1 h 175"/>
                    <a:gd name="T16" fmla="*/ 3 w 237"/>
                    <a:gd name="T17" fmla="*/ 1 h 175"/>
                    <a:gd name="T18" fmla="*/ 3 w 237"/>
                    <a:gd name="T19" fmla="*/ 1 h 175"/>
                    <a:gd name="T20" fmla="*/ 3 w 237"/>
                    <a:gd name="T21" fmla="*/ 1 h 175"/>
                    <a:gd name="T22" fmla="*/ 3 w 237"/>
                    <a:gd name="T23" fmla="*/ 1 h 175"/>
                    <a:gd name="T24" fmla="*/ 2 w 237"/>
                    <a:gd name="T25" fmla="*/ 1 h 175"/>
                    <a:gd name="T26" fmla="*/ 2 w 237"/>
                    <a:gd name="T27" fmla="*/ 1 h 175"/>
                    <a:gd name="T28" fmla="*/ 2 w 237"/>
                    <a:gd name="T29" fmla="*/ 0 h 175"/>
                    <a:gd name="T30" fmla="*/ 2 w 237"/>
                    <a:gd name="T31" fmla="*/ 0 h 175"/>
                    <a:gd name="T32" fmla="*/ 2 w 237"/>
                    <a:gd name="T33" fmla="*/ 0 h 175"/>
                    <a:gd name="T34" fmla="*/ 2 w 237"/>
                    <a:gd name="T35" fmla="*/ 0 h 175"/>
                    <a:gd name="T36" fmla="*/ 1 w 237"/>
                    <a:gd name="T37" fmla="*/ 0 h 175"/>
                    <a:gd name="T38" fmla="*/ 1 w 237"/>
                    <a:gd name="T39" fmla="*/ 0 h 175"/>
                    <a:gd name="T40" fmla="*/ 1 w 237"/>
                    <a:gd name="T41" fmla="*/ 0 h 175"/>
                    <a:gd name="T42" fmla="*/ 1 w 237"/>
                    <a:gd name="T43" fmla="*/ 0 h 175"/>
                    <a:gd name="T44" fmla="*/ 0 w 237"/>
                    <a:gd name="T45" fmla="*/ 0 h 175"/>
                    <a:gd name="T46" fmla="*/ 1 w 237"/>
                    <a:gd name="T47" fmla="*/ 0 h 175"/>
                    <a:gd name="T48" fmla="*/ 1 w 237"/>
                    <a:gd name="T49" fmla="*/ 0 h 175"/>
                    <a:gd name="T50" fmla="*/ 1 w 237"/>
                    <a:gd name="T51" fmla="*/ 0 h 175"/>
                    <a:gd name="T52" fmla="*/ 1 w 237"/>
                    <a:gd name="T53" fmla="*/ 0 h 175"/>
                    <a:gd name="T54" fmla="*/ 1 w 237"/>
                    <a:gd name="T55" fmla="*/ 0 h 175"/>
                    <a:gd name="T56" fmla="*/ 1 w 237"/>
                    <a:gd name="T57" fmla="*/ 0 h 175"/>
                    <a:gd name="T58" fmla="*/ 2 w 237"/>
                    <a:gd name="T59" fmla="*/ 0 h 175"/>
                    <a:gd name="T60" fmla="*/ 2 w 237"/>
                    <a:gd name="T61" fmla="*/ 0 h 175"/>
                    <a:gd name="T62" fmla="*/ 2 w 237"/>
                    <a:gd name="T63" fmla="*/ 1 h 175"/>
                    <a:gd name="T64" fmla="*/ 2 w 237"/>
                    <a:gd name="T65" fmla="*/ 1 h 175"/>
                    <a:gd name="T66" fmla="*/ 2 w 237"/>
                    <a:gd name="T67" fmla="*/ 1 h 175"/>
                    <a:gd name="T68" fmla="*/ 3 w 237"/>
                    <a:gd name="T69" fmla="*/ 1 h 175"/>
                    <a:gd name="T70" fmla="*/ 3 w 237"/>
                    <a:gd name="T71" fmla="*/ 1 h 175"/>
                    <a:gd name="T72" fmla="*/ 3 w 237"/>
                    <a:gd name="T73" fmla="*/ 1 h 175"/>
                    <a:gd name="T74" fmla="*/ 3 w 237"/>
                    <a:gd name="T75" fmla="*/ 1 h 175"/>
                    <a:gd name="T76" fmla="*/ 3 w 237"/>
                    <a:gd name="T77" fmla="*/ 1 h 175"/>
                    <a:gd name="T78" fmla="*/ 3 w 237"/>
                    <a:gd name="T79" fmla="*/ 2 h 175"/>
                    <a:gd name="T80" fmla="*/ 3 w 237"/>
                    <a:gd name="T81" fmla="*/ 2 h 175"/>
                    <a:gd name="T82" fmla="*/ 4 w 237"/>
                    <a:gd name="T83" fmla="*/ 2 h 175"/>
                    <a:gd name="T84" fmla="*/ 4 w 237"/>
                    <a:gd name="T85" fmla="*/ 2 h 175"/>
                    <a:gd name="T86" fmla="*/ 4 w 237"/>
                    <a:gd name="T87" fmla="*/ 2 h 175"/>
                    <a:gd name="T88" fmla="*/ 4 w 237"/>
                    <a:gd name="T89" fmla="*/ 2 h 17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7"/>
                    <a:gd name="T136" fmla="*/ 0 h 175"/>
                    <a:gd name="T137" fmla="*/ 237 w 237"/>
                    <a:gd name="T138" fmla="*/ 175 h 17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7" h="175">
                      <a:moveTo>
                        <a:pt x="221" y="175"/>
                      </a:moveTo>
                      <a:lnTo>
                        <a:pt x="225" y="174"/>
                      </a:lnTo>
                      <a:lnTo>
                        <a:pt x="229" y="172"/>
                      </a:lnTo>
                      <a:lnTo>
                        <a:pt x="232" y="171"/>
                      </a:lnTo>
                      <a:lnTo>
                        <a:pt x="237" y="170"/>
                      </a:lnTo>
                      <a:lnTo>
                        <a:pt x="233" y="166"/>
                      </a:lnTo>
                      <a:lnTo>
                        <a:pt x="230" y="163"/>
                      </a:lnTo>
                      <a:lnTo>
                        <a:pt x="226" y="159"/>
                      </a:lnTo>
                      <a:lnTo>
                        <a:pt x="224" y="156"/>
                      </a:lnTo>
                      <a:lnTo>
                        <a:pt x="221" y="152"/>
                      </a:lnTo>
                      <a:lnTo>
                        <a:pt x="217" y="150"/>
                      </a:lnTo>
                      <a:lnTo>
                        <a:pt x="214" y="146"/>
                      </a:lnTo>
                      <a:lnTo>
                        <a:pt x="212" y="143"/>
                      </a:lnTo>
                      <a:lnTo>
                        <a:pt x="209" y="139"/>
                      </a:lnTo>
                      <a:lnTo>
                        <a:pt x="205" y="136"/>
                      </a:lnTo>
                      <a:lnTo>
                        <a:pt x="202" y="134"/>
                      </a:lnTo>
                      <a:lnTo>
                        <a:pt x="200" y="131"/>
                      </a:lnTo>
                      <a:lnTo>
                        <a:pt x="196" y="128"/>
                      </a:lnTo>
                      <a:lnTo>
                        <a:pt x="193" y="126"/>
                      </a:lnTo>
                      <a:lnTo>
                        <a:pt x="189" y="122"/>
                      </a:lnTo>
                      <a:lnTo>
                        <a:pt x="186" y="120"/>
                      </a:lnTo>
                      <a:lnTo>
                        <a:pt x="182" y="116"/>
                      </a:lnTo>
                      <a:lnTo>
                        <a:pt x="180" y="114"/>
                      </a:lnTo>
                      <a:lnTo>
                        <a:pt x="176" y="111"/>
                      </a:lnTo>
                      <a:lnTo>
                        <a:pt x="173" y="108"/>
                      </a:lnTo>
                      <a:lnTo>
                        <a:pt x="169" y="106"/>
                      </a:lnTo>
                      <a:lnTo>
                        <a:pt x="166" y="102"/>
                      </a:lnTo>
                      <a:lnTo>
                        <a:pt x="162" y="100"/>
                      </a:lnTo>
                      <a:lnTo>
                        <a:pt x="160" y="98"/>
                      </a:lnTo>
                      <a:lnTo>
                        <a:pt x="156" y="95"/>
                      </a:lnTo>
                      <a:lnTo>
                        <a:pt x="152" y="91"/>
                      </a:lnTo>
                      <a:lnTo>
                        <a:pt x="149" y="90"/>
                      </a:lnTo>
                      <a:lnTo>
                        <a:pt x="145" y="87"/>
                      </a:lnTo>
                      <a:lnTo>
                        <a:pt x="141" y="84"/>
                      </a:lnTo>
                      <a:lnTo>
                        <a:pt x="138" y="82"/>
                      </a:lnTo>
                      <a:lnTo>
                        <a:pt x="134" y="79"/>
                      </a:lnTo>
                      <a:lnTo>
                        <a:pt x="132" y="78"/>
                      </a:lnTo>
                      <a:lnTo>
                        <a:pt x="128" y="74"/>
                      </a:lnTo>
                      <a:lnTo>
                        <a:pt x="124" y="71"/>
                      </a:lnTo>
                      <a:lnTo>
                        <a:pt x="120" y="70"/>
                      </a:lnTo>
                      <a:lnTo>
                        <a:pt x="117" y="67"/>
                      </a:lnTo>
                      <a:lnTo>
                        <a:pt x="112" y="64"/>
                      </a:lnTo>
                      <a:lnTo>
                        <a:pt x="109" y="62"/>
                      </a:lnTo>
                      <a:lnTo>
                        <a:pt x="104" y="59"/>
                      </a:lnTo>
                      <a:lnTo>
                        <a:pt x="101" y="58"/>
                      </a:lnTo>
                      <a:lnTo>
                        <a:pt x="97" y="54"/>
                      </a:lnTo>
                      <a:lnTo>
                        <a:pt x="93" y="52"/>
                      </a:lnTo>
                      <a:lnTo>
                        <a:pt x="89" y="50"/>
                      </a:lnTo>
                      <a:lnTo>
                        <a:pt x="85" y="47"/>
                      </a:lnTo>
                      <a:lnTo>
                        <a:pt x="81" y="44"/>
                      </a:lnTo>
                      <a:lnTo>
                        <a:pt x="77" y="43"/>
                      </a:lnTo>
                      <a:lnTo>
                        <a:pt x="73" y="40"/>
                      </a:lnTo>
                      <a:lnTo>
                        <a:pt x="69" y="38"/>
                      </a:lnTo>
                      <a:lnTo>
                        <a:pt x="65" y="35"/>
                      </a:lnTo>
                      <a:lnTo>
                        <a:pt x="61" y="34"/>
                      </a:lnTo>
                      <a:lnTo>
                        <a:pt x="56" y="31"/>
                      </a:lnTo>
                      <a:lnTo>
                        <a:pt x="53" y="28"/>
                      </a:lnTo>
                      <a:lnTo>
                        <a:pt x="48" y="26"/>
                      </a:lnTo>
                      <a:lnTo>
                        <a:pt x="44" y="23"/>
                      </a:lnTo>
                      <a:lnTo>
                        <a:pt x="40" y="22"/>
                      </a:lnTo>
                      <a:lnTo>
                        <a:pt x="36" y="19"/>
                      </a:lnTo>
                      <a:lnTo>
                        <a:pt x="31" y="16"/>
                      </a:lnTo>
                      <a:lnTo>
                        <a:pt x="27" y="15"/>
                      </a:lnTo>
                      <a:lnTo>
                        <a:pt x="23" y="11"/>
                      </a:lnTo>
                      <a:lnTo>
                        <a:pt x="17" y="10"/>
                      </a:lnTo>
                      <a:lnTo>
                        <a:pt x="13" y="7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5" y="24"/>
                      </a:lnTo>
                      <a:lnTo>
                        <a:pt x="17" y="26"/>
                      </a:lnTo>
                      <a:lnTo>
                        <a:pt x="23" y="28"/>
                      </a:lnTo>
                      <a:lnTo>
                        <a:pt x="25" y="30"/>
                      </a:lnTo>
                      <a:lnTo>
                        <a:pt x="29" y="32"/>
                      </a:lnTo>
                      <a:lnTo>
                        <a:pt x="33" y="34"/>
                      </a:lnTo>
                      <a:lnTo>
                        <a:pt x="37" y="36"/>
                      </a:lnTo>
                      <a:lnTo>
                        <a:pt x="41" y="38"/>
                      </a:lnTo>
                      <a:lnTo>
                        <a:pt x="45" y="39"/>
                      </a:lnTo>
                      <a:lnTo>
                        <a:pt x="48" y="42"/>
                      </a:lnTo>
                      <a:lnTo>
                        <a:pt x="53" y="44"/>
                      </a:lnTo>
                      <a:lnTo>
                        <a:pt x="56" y="46"/>
                      </a:lnTo>
                      <a:lnTo>
                        <a:pt x="60" y="48"/>
                      </a:lnTo>
                      <a:lnTo>
                        <a:pt x="64" y="51"/>
                      </a:lnTo>
                      <a:lnTo>
                        <a:pt x="68" y="52"/>
                      </a:lnTo>
                      <a:lnTo>
                        <a:pt x="71" y="55"/>
                      </a:lnTo>
                      <a:lnTo>
                        <a:pt x="75" y="58"/>
                      </a:lnTo>
                      <a:lnTo>
                        <a:pt x="79" y="59"/>
                      </a:lnTo>
                      <a:lnTo>
                        <a:pt x="83" y="62"/>
                      </a:lnTo>
                      <a:lnTo>
                        <a:pt x="87" y="63"/>
                      </a:lnTo>
                      <a:lnTo>
                        <a:pt x="91" y="66"/>
                      </a:lnTo>
                      <a:lnTo>
                        <a:pt x="93" y="68"/>
                      </a:lnTo>
                      <a:lnTo>
                        <a:pt x="97" y="71"/>
                      </a:lnTo>
                      <a:lnTo>
                        <a:pt x="100" y="74"/>
                      </a:lnTo>
                      <a:lnTo>
                        <a:pt x="104" y="76"/>
                      </a:lnTo>
                      <a:lnTo>
                        <a:pt x="108" y="79"/>
                      </a:lnTo>
                      <a:lnTo>
                        <a:pt x="112" y="80"/>
                      </a:lnTo>
                      <a:lnTo>
                        <a:pt x="115" y="83"/>
                      </a:lnTo>
                      <a:lnTo>
                        <a:pt x="119" y="86"/>
                      </a:lnTo>
                      <a:lnTo>
                        <a:pt x="123" y="88"/>
                      </a:lnTo>
                      <a:lnTo>
                        <a:pt x="125" y="91"/>
                      </a:lnTo>
                      <a:lnTo>
                        <a:pt x="129" y="92"/>
                      </a:lnTo>
                      <a:lnTo>
                        <a:pt x="132" y="96"/>
                      </a:lnTo>
                      <a:lnTo>
                        <a:pt x="136" y="98"/>
                      </a:lnTo>
                      <a:lnTo>
                        <a:pt x="138" y="100"/>
                      </a:lnTo>
                      <a:lnTo>
                        <a:pt x="142" y="104"/>
                      </a:lnTo>
                      <a:lnTo>
                        <a:pt x="146" y="107"/>
                      </a:lnTo>
                      <a:lnTo>
                        <a:pt x="149" y="110"/>
                      </a:lnTo>
                      <a:lnTo>
                        <a:pt x="152" y="112"/>
                      </a:lnTo>
                      <a:lnTo>
                        <a:pt x="156" y="115"/>
                      </a:lnTo>
                      <a:lnTo>
                        <a:pt x="158" y="118"/>
                      </a:lnTo>
                      <a:lnTo>
                        <a:pt x="162" y="120"/>
                      </a:lnTo>
                      <a:lnTo>
                        <a:pt x="165" y="123"/>
                      </a:lnTo>
                      <a:lnTo>
                        <a:pt x="169" y="126"/>
                      </a:lnTo>
                      <a:lnTo>
                        <a:pt x="172" y="128"/>
                      </a:lnTo>
                      <a:lnTo>
                        <a:pt x="176" y="131"/>
                      </a:lnTo>
                      <a:lnTo>
                        <a:pt x="178" y="134"/>
                      </a:lnTo>
                      <a:lnTo>
                        <a:pt x="181" y="136"/>
                      </a:lnTo>
                      <a:lnTo>
                        <a:pt x="185" y="139"/>
                      </a:lnTo>
                      <a:lnTo>
                        <a:pt x="188" y="143"/>
                      </a:lnTo>
                      <a:lnTo>
                        <a:pt x="190" y="146"/>
                      </a:lnTo>
                      <a:lnTo>
                        <a:pt x="194" y="148"/>
                      </a:lnTo>
                      <a:lnTo>
                        <a:pt x="197" y="151"/>
                      </a:lnTo>
                      <a:lnTo>
                        <a:pt x="200" y="154"/>
                      </a:lnTo>
                      <a:lnTo>
                        <a:pt x="204" y="158"/>
                      </a:lnTo>
                      <a:lnTo>
                        <a:pt x="206" y="160"/>
                      </a:lnTo>
                      <a:lnTo>
                        <a:pt x="209" y="163"/>
                      </a:lnTo>
                      <a:lnTo>
                        <a:pt x="212" y="166"/>
                      </a:lnTo>
                      <a:lnTo>
                        <a:pt x="214" y="168"/>
                      </a:lnTo>
                      <a:lnTo>
                        <a:pt x="217" y="171"/>
                      </a:lnTo>
                      <a:lnTo>
                        <a:pt x="221" y="1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1" name="Freeform 77">
                  <a:extLst>
                    <a:ext uri="{FF2B5EF4-FFF2-40B4-BE49-F238E27FC236}">
                      <a16:creationId xmlns:a16="http://schemas.microsoft.com/office/drawing/2014/main" id="{C5FA08A3-91F6-4FBA-AD76-4F564A3A8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6" y="1867"/>
                  <a:ext cx="38" cy="21"/>
                </a:xfrm>
                <a:custGeom>
                  <a:avLst/>
                  <a:gdLst>
                    <a:gd name="T0" fmla="*/ 1 w 76"/>
                    <a:gd name="T1" fmla="*/ 0 h 43"/>
                    <a:gd name="T2" fmla="*/ 2 w 76"/>
                    <a:gd name="T3" fmla="*/ 0 h 43"/>
                    <a:gd name="T4" fmla="*/ 2 w 76"/>
                    <a:gd name="T5" fmla="*/ 0 h 43"/>
                    <a:gd name="T6" fmla="*/ 2 w 76"/>
                    <a:gd name="T7" fmla="*/ 0 h 43"/>
                    <a:gd name="T8" fmla="*/ 2 w 76"/>
                    <a:gd name="T9" fmla="*/ 0 h 43"/>
                    <a:gd name="T10" fmla="*/ 2 w 76"/>
                    <a:gd name="T11" fmla="*/ 0 h 43"/>
                    <a:gd name="T12" fmla="*/ 1 w 76"/>
                    <a:gd name="T13" fmla="*/ 0 h 43"/>
                    <a:gd name="T14" fmla="*/ 1 w 76"/>
                    <a:gd name="T15" fmla="*/ 0 h 43"/>
                    <a:gd name="T16" fmla="*/ 1 w 76"/>
                    <a:gd name="T17" fmla="*/ 0 h 43"/>
                    <a:gd name="T18" fmla="*/ 1 w 76"/>
                    <a:gd name="T19" fmla="*/ 0 h 43"/>
                    <a:gd name="T20" fmla="*/ 1 w 76"/>
                    <a:gd name="T21" fmla="*/ 0 h 43"/>
                    <a:gd name="T22" fmla="*/ 1 w 76"/>
                    <a:gd name="T23" fmla="*/ 0 h 43"/>
                    <a:gd name="T24" fmla="*/ 1 w 76"/>
                    <a:gd name="T25" fmla="*/ 0 h 43"/>
                    <a:gd name="T26" fmla="*/ 1 w 76"/>
                    <a:gd name="T27" fmla="*/ 0 h 43"/>
                    <a:gd name="T28" fmla="*/ 1 w 76"/>
                    <a:gd name="T29" fmla="*/ 0 h 43"/>
                    <a:gd name="T30" fmla="*/ 1 w 76"/>
                    <a:gd name="T31" fmla="*/ 0 h 43"/>
                    <a:gd name="T32" fmla="*/ 1 w 76"/>
                    <a:gd name="T33" fmla="*/ 0 h 43"/>
                    <a:gd name="T34" fmla="*/ 1 w 76"/>
                    <a:gd name="T35" fmla="*/ 0 h 43"/>
                    <a:gd name="T36" fmla="*/ 1 w 76"/>
                    <a:gd name="T37" fmla="*/ 0 h 43"/>
                    <a:gd name="T38" fmla="*/ 1 w 76"/>
                    <a:gd name="T39" fmla="*/ 0 h 43"/>
                    <a:gd name="T40" fmla="*/ 1 w 76"/>
                    <a:gd name="T41" fmla="*/ 0 h 43"/>
                    <a:gd name="T42" fmla="*/ 1 w 76"/>
                    <a:gd name="T43" fmla="*/ 0 h 43"/>
                    <a:gd name="T44" fmla="*/ 1 w 76"/>
                    <a:gd name="T45" fmla="*/ 0 h 43"/>
                    <a:gd name="T46" fmla="*/ 1 w 76"/>
                    <a:gd name="T47" fmla="*/ 0 h 43"/>
                    <a:gd name="T48" fmla="*/ 1 w 76"/>
                    <a:gd name="T49" fmla="*/ 0 h 43"/>
                    <a:gd name="T50" fmla="*/ 0 w 76"/>
                    <a:gd name="T51" fmla="*/ 0 h 43"/>
                    <a:gd name="T52" fmla="*/ 1 w 76"/>
                    <a:gd name="T53" fmla="*/ 0 h 43"/>
                    <a:gd name="T54" fmla="*/ 1 w 76"/>
                    <a:gd name="T55" fmla="*/ 0 h 43"/>
                    <a:gd name="T56" fmla="*/ 1 w 76"/>
                    <a:gd name="T57" fmla="*/ 0 h 43"/>
                    <a:gd name="T58" fmla="*/ 1 w 76"/>
                    <a:gd name="T59" fmla="*/ 0 h 43"/>
                    <a:gd name="T60" fmla="*/ 1 w 76"/>
                    <a:gd name="T61" fmla="*/ 0 h 43"/>
                    <a:gd name="T62" fmla="*/ 1 w 76"/>
                    <a:gd name="T63" fmla="*/ 0 h 43"/>
                    <a:gd name="T64" fmla="*/ 1 w 76"/>
                    <a:gd name="T65" fmla="*/ 0 h 43"/>
                    <a:gd name="T66" fmla="*/ 1 w 76"/>
                    <a:gd name="T67" fmla="*/ 0 h 43"/>
                    <a:gd name="T68" fmla="*/ 1 w 76"/>
                    <a:gd name="T69" fmla="*/ 0 h 43"/>
                    <a:gd name="T70" fmla="*/ 1 w 76"/>
                    <a:gd name="T71" fmla="*/ 0 h 43"/>
                    <a:gd name="T72" fmla="*/ 1 w 76"/>
                    <a:gd name="T73" fmla="*/ 0 h 43"/>
                    <a:gd name="T74" fmla="*/ 1 w 76"/>
                    <a:gd name="T75" fmla="*/ 0 h 43"/>
                    <a:gd name="T76" fmla="*/ 1 w 76"/>
                    <a:gd name="T77" fmla="*/ 0 h 43"/>
                    <a:gd name="T78" fmla="*/ 1 w 76"/>
                    <a:gd name="T79" fmla="*/ 0 h 43"/>
                    <a:gd name="T80" fmla="*/ 1 w 76"/>
                    <a:gd name="T81" fmla="*/ 0 h 43"/>
                    <a:gd name="T82" fmla="*/ 1 w 76"/>
                    <a:gd name="T83" fmla="*/ 0 h 43"/>
                    <a:gd name="T84" fmla="*/ 1 w 76"/>
                    <a:gd name="T85" fmla="*/ 0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6"/>
                    <a:gd name="T130" fmla="*/ 0 h 43"/>
                    <a:gd name="T131" fmla="*/ 76 w 76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6" h="43">
                      <a:moveTo>
                        <a:pt x="61" y="0"/>
                      </a:moveTo>
                      <a:lnTo>
                        <a:pt x="75" y="11"/>
                      </a:lnTo>
                      <a:lnTo>
                        <a:pt x="76" y="11"/>
                      </a:lnTo>
                      <a:lnTo>
                        <a:pt x="73" y="12"/>
                      </a:lnTo>
                      <a:lnTo>
                        <a:pt x="69" y="14"/>
                      </a:lnTo>
                      <a:lnTo>
                        <a:pt x="67" y="15"/>
                      </a:lnTo>
                      <a:lnTo>
                        <a:pt x="64" y="18"/>
                      </a:lnTo>
                      <a:lnTo>
                        <a:pt x="61" y="19"/>
                      </a:lnTo>
                      <a:lnTo>
                        <a:pt x="59" y="20"/>
                      </a:lnTo>
                      <a:lnTo>
                        <a:pt x="56" y="23"/>
                      </a:lnTo>
                      <a:lnTo>
                        <a:pt x="52" y="24"/>
                      </a:lnTo>
                      <a:lnTo>
                        <a:pt x="49" y="27"/>
                      </a:lnTo>
                      <a:lnTo>
                        <a:pt x="47" y="28"/>
                      </a:lnTo>
                      <a:lnTo>
                        <a:pt x="44" y="30"/>
                      </a:lnTo>
                      <a:lnTo>
                        <a:pt x="41" y="32"/>
                      </a:lnTo>
                      <a:lnTo>
                        <a:pt x="37" y="34"/>
                      </a:lnTo>
                      <a:lnTo>
                        <a:pt x="35" y="36"/>
                      </a:lnTo>
                      <a:lnTo>
                        <a:pt x="32" y="39"/>
                      </a:lnTo>
                      <a:lnTo>
                        <a:pt x="29" y="40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2" y="43"/>
                      </a:lnTo>
                      <a:lnTo>
                        <a:pt x="9" y="43"/>
                      </a:lnTo>
                      <a:lnTo>
                        <a:pt x="7" y="43"/>
                      </a:lnTo>
                      <a:lnTo>
                        <a:pt x="3" y="43"/>
                      </a:lnTo>
                      <a:lnTo>
                        <a:pt x="0" y="43"/>
                      </a:lnTo>
                      <a:lnTo>
                        <a:pt x="3" y="39"/>
                      </a:lnTo>
                      <a:lnTo>
                        <a:pt x="7" y="36"/>
                      </a:lnTo>
                      <a:lnTo>
                        <a:pt x="11" y="34"/>
                      </a:lnTo>
                      <a:lnTo>
                        <a:pt x="15" y="31"/>
                      </a:lnTo>
                      <a:lnTo>
                        <a:pt x="19" y="28"/>
                      </a:lnTo>
                      <a:lnTo>
                        <a:pt x="23" y="26"/>
                      </a:lnTo>
                      <a:lnTo>
                        <a:pt x="25" y="23"/>
                      </a:lnTo>
                      <a:lnTo>
                        <a:pt x="31" y="20"/>
                      </a:lnTo>
                      <a:lnTo>
                        <a:pt x="33" y="18"/>
                      </a:lnTo>
                      <a:lnTo>
                        <a:pt x="37" y="15"/>
                      </a:lnTo>
                      <a:lnTo>
                        <a:pt x="41" y="12"/>
                      </a:lnTo>
                      <a:lnTo>
                        <a:pt x="45" y="11"/>
                      </a:lnTo>
                      <a:lnTo>
                        <a:pt x="49" y="7"/>
                      </a:lnTo>
                      <a:lnTo>
                        <a:pt x="53" y="6"/>
                      </a:lnTo>
                      <a:lnTo>
                        <a:pt x="57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2" name="Freeform 78">
                  <a:extLst>
                    <a:ext uri="{FF2B5EF4-FFF2-40B4-BE49-F238E27FC236}">
                      <a16:creationId xmlns:a16="http://schemas.microsoft.com/office/drawing/2014/main" id="{41D4E159-B48B-44AE-90DC-A2F4425EF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852"/>
                  <a:ext cx="56" cy="36"/>
                </a:xfrm>
                <a:custGeom>
                  <a:avLst/>
                  <a:gdLst>
                    <a:gd name="T0" fmla="*/ 2 w 112"/>
                    <a:gd name="T1" fmla="*/ 0 h 72"/>
                    <a:gd name="T2" fmla="*/ 2 w 112"/>
                    <a:gd name="T3" fmla="*/ 1 h 72"/>
                    <a:gd name="T4" fmla="*/ 2 w 112"/>
                    <a:gd name="T5" fmla="*/ 1 h 72"/>
                    <a:gd name="T6" fmla="*/ 2 w 112"/>
                    <a:gd name="T7" fmla="*/ 1 h 72"/>
                    <a:gd name="T8" fmla="*/ 2 w 112"/>
                    <a:gd name="T9" fmla="*/ 1 h 72"/>
                    <a:gd name="T10" fmla="*/ 2 w 112"/>
                    <a:gd name="T11" fmla="*/ 1 h 72"/>
                    <a:gd name="T12" fmla="*/ 1 w 112"/>
                    <a:gd name="T13" fmla="*/ 1 h 72"/>
                    <a:gd name="T14" fmla="*/ 1 w 112"/>
                    <a:gd name="T15" fmla="*/ 1 h 72"/>
                    <a:gd name="T16" fmla="*/ 1 w 112"/>
                    <a:gd name="T17" fmla="*/ 1 h 72"/>
                    <a:gd name="T18" fmla="*/ 1 w 112"/>
                    <a:gd name="T19" fmla="*/ 1 h 72"/>
                    <a:gd name="T20" fmla="*/ 1 w 112"/>
                    <a:gd name="T21" fmla="*/ 1 h 72"/>
                    <a:gd name="T22" fmla="*/ 1 w 112"/>
                    <a:gd name="T23" fmla="*/ 1 h 72"/>
                    <a:gd name="T24" fmla="*/ 1 w 112"/>
                    <a:gd name="T25" fmla="*/ 1 h 72"/>
                    <a:gd name="T26" fmla="*/ 1 w 112"/>
                    <a:gd name="T27" fmla="*/ 1 h 72"/>
                    <a:gd name="T28" fmla="*/ 1 w 112"/>
                    <a:gd name="T29" fmla="*/ 1 h 72"/>
                    <a:gd name="T30" fmla="*/ 1 w 112"/>
                    <a:gd name="T31" fmla="*/ 2 h 72"/>
                    <a:gd name="T32" fmla="*/ 0 w 112"/>
                    <a:gd name="T33" fmla="*/ 2 h 72"/>
                    <a:gd name="T34" fmla="*/ 1 w 112"/>
                    <a:gd name="T35" fmla="*/ 2 h 72"/>
                    <a:gd name="T36" fmla="*/ 1 w 112"/>
                    <a:gd name="T37" fmla="*/ 2 h 72"/>
                    <a:gd name="T38" fmla="*/ 1 w 112"/>
                    <a:gd name="T39" fmla="*/ 2 h 72"/>
                    <a:gd name="T40" fmla="*/ 1 w 112"/>
                    <a:gd name="T41" fmla="*/ 2 h 72"/>
                    <a:gd name="T42" fmla="*/ 1 w 112"/>
                    <a:gd name="T43" fmla="*/ 1 h 72"/>
                    <a:gd name="T44" fmla="*/ 1 w 112"/>
                    <a:gd name="T45" fmla="*/ 1 h 72"/>
                    <a:gd name="T46" fmla="*/ 1 w 112"/>
                    <a:gd name="T47" fmla="*/ 1 h 72"/>
                    <a:gd name="T48" fmla="*/ 1 w 112"/>
                    <a:gd name="T49" fmla="*/ 1 h 72"/>
                    <a:gd name="T50" fmla="*/ 1 w 112"/>
                    <a:gd name="T51" fmla="*/ 1 h 72"/>
                    <a:gd name="T52" fmla="*/ 1 w 112"/>
                    <a:gd name="T53" fmla="*/ 1 h 72"/>
                    <a:gd name="T54" fmla="*/ 2 w 112"/>
                    <a:gd name="T55" fmla="*/ 1 h 72"/>
                    <a:gd name="T56" fmla="*/ 2 w 112"/>
                    <a:gd name="T57" fmla="*/ 1 h 72"/>
                    <a:gd name="T58" fmla="*/ 2 w 112"/>
                    <a:gd name="T59" fmla="*/ 1 h 72"/>
                    <a:gd name="T60" fmla="*/ 2 w 112"/>
                    <a:gd name="T61" fmla="*/ 1 h 72"/>
                    <a:gd name="T62" fmla="*/ 2 w 112"/>
                    <a:gd name="T63" fmla="*/ 1 h 72"/>
                    <a:gd name="T64" fmla="*/ 2 w 112"/>
                    <a:gd name="T65" fmla="*/ 1 h 72"/>
                    <a:gd name="T66" fmla="*/ 2 w 112"/>
                    <a:gd name="T67" fmla="*/ 1 h 72"/>
                    <a:gd name="T68" fmla="*/ 2 w 112"/>
                    <a:gd name="T69" fmla="*/ 1 h 72"/>
                    <a:gd name="T70" fmla="*/ 2 w 112"/>
                    <a:gd name="T71" fmla="*/ 1 h 7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2"/>
                    <a:gd name="T109" fmla="*/ 0 h 72"/>
                    <a:gd name="T110" fmla="*/ 112 w 112"/>
                    <a:gd name="T111" fmla="*/ 72 h 7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2" h="72">
                      <a:moveTo>
                        <a:pt x="112" y="11"/>
                      </a:moveTo>
                      <a:lnTo>
                        <a:pt x="99" y="0"/>
                      </a:lnTo>
                      <a:lnTo>
                        <a:pt x="95" y="1"/>
                      </a:lnTo>
                      <a:lnTo>
                        <a:pt x="92" y="4"/>
                      </a:lnTo>
                      <a:lnTo>
                        <a:pt x="88" y="5"/>
                      </a:lnTo>
                      <a:lnTo>
                        <a:pt x="86" y="7"/>
                      </a:lnTo>
                      <a:lnTo>
                        <a:pt x="82" y="9"/>
                      </a:lnTo>
                      <a:lnTo>
                        <a:pt x="79" y="11"/>
                      </a:lnTo>
                      <a:lnTo>
                        <a:pt x="75" y="13"/>
                      </a:lnTo>
                      <a:lnTo>
                        <a:pt x="72" y="16"/>
                      </a:lnTo>
                      <a:lnTo>
                        <a:pt x="70" y="17"/>
                      </a:lnTo>
                      <a:lnTo>
                        <a:pt x="66" y="20"/>
                      </a:lnTo>
                      <a:lnTo>
                        <a:pt x="63" y="21"/>
                      </a:lnTo>
                      <a:lnTo>
                        <a:pt x="59" y="24"/>
                      </a:lnTo>
                      <a:lnTo>
                        <a:pt x="56" y="27"/>
                      </a:lnTo>
                      <a:lnTo>
                        <a:pt x="54" y="29"/>
                      </a:lnTo>
                      <a:lnTo>
                        <a:pt x="51" y="31"/>
                      </a:lnTo>
                      <a:lnTo>
                        <a:pt x="47" y="33"/>
                      </a:lnTo>
                      <a:lnTo>
                        <a:pt x="44" y="35"/>
                      </a:lnTo>
                      <a:lnTo>
                        <a:pt x="42" y="37"/>
                      </a:lnTo>
                      <a:lnTo>
                        <a:pt x="38" y="40"/>
                      </a:lnTo>
                      <a:lnTo>
                        <a:pt x="35" y="41"/>
                      </a:lnTo>
                      <a:lnTo>
                        <a:pt x="32" y="44"/>
                      </a:lnTo>
                      <a:lnTo>
                        <a:pt x="28" y="47"/>
                      </a:lnTo>
                      <a:lnTo>
                        <a:pt x="26" y="48"/>
                      </a:lnTo>
                      <a:lnTo>
                        <a:pt x="23" y="52"/>
                      </a:lnTo>
                      <a:lnTo>
                        <a:pt x="20" y="53"/>
                      </a:lnTo>
                      <a:lnTo>
                        <a:pt x="18" y="56"/>
                      </a:lnTo>
                      <a:lnTo>
                        <a:pt x="15" y="59"/>
                      </a:lnTo>
                      <a:lnTo>
                        <a:pt x="11" y="61"/>
                      </a:lnTo>
                      <a:lnTo>
                        <a:pt x="8" y="64"/>
                      </a:lnTo>
                      <a:lnTo>
                        <a:pt x="6" y="67"/>
                      </a:lnTo>
                      <a:lnTo>
                        <a:pt x="3" y="68"/>
                      </a:lnTo>
                      <a:lnTo>
                        <a:pt x="0" y="72"/>
                      </a:lnTo>
                      <a:lnTo>
                        <a:pt x="3" y="72"/>
                      </a:lnTo>
                      <a:lnTo>
                        <a:pt x="7" y="72"/>
                      </a:lnTo>
                      <a:lnTo>
                        <a:pt x="10" y="72"/>
                      </a:lnTo>
                      <a:lnTo>
                        <a:pt x="14" y="72"/>
                      </a:lnTo>
                      <a:lnTo>
                        <a:pt x="15" y="72"/>
                      </a:lnTo>
                      <a:lnTo>
                        <a:pt x="16" y="72"/>
                      </a:lnTo>
                      <a:lnTo>
                        <a:pt x="19" y="72"/>
                      </a:lnTo>
                      <a:lnTo>
                        <a:pt x="23" y="72"/>
                      </a:lnTo>
                      <a:lnTo>
                        <a:pt x="28" y="67"/>
                      </a:lnTo>
                      <a:lnTo>
                        <a:pt x="34" y="63"/>
                      </a:lnTo>
                      <a:lnTo>
                        <a:pt x="36" y="60"/>
                      </a:lnTo>
                      <a:lnTo>
                        <a:pt x="39" y="59"/>
                      </a:lnTo>
                      <a:lnTo>
                        <a:pt x="42" y="56"/>
                      </a:lnTo>
                      <a:lnTo>
                        <a:pt x="44" y="55"/>
                      </a:lnTo>
                      <a:lnTo>
                        <a:pt x="47" y="52"/>
                      </a:lnTo>
                      <a:lnTo>
                        <a:pt x="50" y="51"/>
                      </a:lnTo>
                      <a:lnTo>
                        <a:pt x="52" y="48"/>
                      </a:lnTo>
                      <a:lnTo>
                        <a:pt x="55" y="47"/>
                      </a:lnTo>
                      <a:lnTo>
                        <a:pt x="58" y="44"/>
                      </a:lnTo>
                      <a:lnTo>
                        <a:pt x="60" y="43"/>
                      </a:lnTo>
                      <a:lnTo>
                        <a:pt x="63" y="41"/>
                      </a:lnTo>
                      <a:lnTo>
                        <a:pt x="67" y="40"/>
                      </a:lnTo>
                      <a:lnTo>
                        <a:pt x="68" y="37"/>
                      </a:lnTo>
                      <a:lnTo>
                        <a:pt x="72" y="35"/>
                      </a:lnTo>
                      <a:lnTo>
                        <a:pt x="75" y="33"/>
                      </a:lnTo>
                      <a:lnTo>
                        <a:pt x="78" y="32"/>
                      </a:lnTo>
                      <a:lnTo>
                        <a:pt x="80" y="29"/>
                      </a:lnTo>
                      <a:lnTo>
                        <a:pt x="83" y="28"/>
                      </a:lnTo>
                      <a:lnTo>
                        <a:pt x="86" y="25"/>
                      </a:lnTo>
                      <a:lnTo>
                        <a:pt x="88" y="24"/>
                      </a:lnTo>
                      <a:lnTo>
                        <a:pt x="91" y="23"/>
                      </a:lnTo>
                      <a:lnTo>
                        <a:pt x="95" y="20"/>
                      </a:lnTo>
                      <a:lnTo>
                        <a:pt x="98" y="19"/>
                      </a:lnTo>
                      <a:lnTo>
                        <a:pt x="100" y="17"/>
                      </a:lnTo>
                      <a:lnTo>
                        <a:pt x="103" y="15"/>
                      </a:lnTo>
                      <a:lnTo>
                        <a:pt x="106" y="13"/>
                      </a:lnTo>
                      <a:lnTo>
                        <a:pt x="110" y="12"/>
                      </a:lnTo>
                      <a:lnTo>
                        <a:pt x="112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3" name="Freeform 79">
                  <a:extLst>
                    <a:ext uri="{FF2B5EF4-FFF2-40B4-BE49-F238E27FC236}">
                      <a16:creationId xmlns:a16="http://schemas.microsoft.com/office/drawing/2014/main" id="{71876D35-75EF-405E-9226-4B140D716F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" y="1836"/>
                  <a:ext cx="69" cy="49"/>
                </a:xfrm>
                <a:custGeom>
                  <a:avLst/>
                  <a:gdLst>
                    <a:gd name="T0" fmla="*/ 1 w 139"/>
                    <a:gd name="T1" fmla="*/ 0 h 99"/>
                    <a:gd name="T2" fmla="*/ 1 w 139"/>
                    <a:gd name="T3" fmla="*/ 0 h 99"/>
                    <a:gd name="T4" fmla="*/ 1 w 139"/>
                    <a:gd name="T5" fmla="*/ 0 h 99"/>
                    <a:gd name="T6" fmla="*/ 1 w 139"/>
                    <a:gd name="T7" fmla="*/ 0 h 99"/>
                    <a:gd name="T8" fmla="*/ 1 w 139"/>
                    <a:gd name="T9" fmla="*/ 0 h 99"/>
                    <a:gd name="T10" fmla="*/ 1 w 139"/>
                    <a:gd name="T11" fmla="*/ 0 h 99"/>
                    <a:gd name="T12" fmla="*/ 1 w 139"/>
                    <a:gd name="T13" fmla="*/ 0 h 99"/>
                    <a:gd name="T14" fmla="*/ 1 w 139"/>
                    <a:gd name="T15" fmla="*/ 0 h 99"/>
                    <a:gd name="T16" fmla="*/ 0 w 139"/>
                    <a:gd name="T17" fmla="*/ 0 h 99"/>
                    <a:gd name="T18" fmla="*/ 0 w 139"/>
                    <a:gd name="T19" fmla="*/ 0 h 99"/>
                    <a:gd name="T20" fmla="*/ 0 w 139"/>
                    <a:gd name="T21" fmla="*/ 0 h 99"/>
                    <a:gd name="T22" fmla="*/ 0 w 139"/>
                    <a:gd name="T23" fmla="*/ 0 h 99"/>
                    <a:gd name="T24" fmla="*/ 0 w 139"/>
                    <a:gd name="T25" fmla="*/ 1 h 99"/>
                    <a:gd name="T26" fmla="*/ 0 w 139"/>
                    <a:gd name="T27" fmla="*/ 1 h 99"/>
                    <a:gd name="T28" fmla="*/ 0 w 139"/>
                    <a:gd name="T29" fmla="*/ 1 h 99"/>
                    <a:gd name="T30" fmla="*/ 0 w 139"/>
                    <a:gd name="T31" fmla="*/ 1 h 99"/>
                    <a:gd name="T32" fmla="*/ 0 w 139"/>
                    <a:gd name="T33" fmla="*/ 1 h 99"/>
                    <a:gd name="T34" fmla="*/ 0 w 139"/>
                    <a:gd name="T35" fmla="*/ 1 h 99"/>
                    <a:gd name="T36" fmla="*/ 0 w 139"/>
                    <a:gd name="T37" fmla="*/ 1 h 99"/>
                    <a:gd name="T38" fmla="*/ 0 w 139"/>
                    <a:gd name="T39" fmla="*/ 1 h 99"/>
                    <a:gd name="T40" fmla="*/ 0 w 139"/>
                    <a:gd name="T41" fmla="*/ 1 h 99"/>
                    <a:gd name="T42" fmla="*/ 0 w 139"/>
                    <a:gd name="T43" fmla="*/ 1 h 99"/>
                    <a:gd name="T44" fmla="*/ 0 w 139"/>
                    <a:gd name="T45" fmla="*/ 1 h 99"/>
                    <a:gd name="T46" fmla="*/ 0 w 139"/>
                    <a:gd name="T47" fmla="*/ 1 h 99"/>
                    <a:gd name="T48" fmla="*/ 0 w 139"/>
                    <a:gd name="T49" fmla="*/ 0 h 99"/>
                    <a:gd name="T50" fmla="*/ 1 w 139"/>
                    <a:gd name="T51" fmla="*/ 0 h 99"/>
                    <a:gd name="T52" fmla="*/ 1 w 139"/>
                    <a:gd name="T53" fmla="*/ 0 h 99"/>
                    <a:gd name="T54" fmla="*/ 1 w 139"/>
                    <a:gd name="T55" fmla="*/ 0 h 99"/>
                    <a:gd name="T56" fmla="*/ 1 w 139"/>
                    <a:gd name="T57" fmla="*/ 0 h 99"/>
                    <a:gd name="T58" fmla="*/ 1 w 139"/>
                    <a:gd name="T59" fmla="*/ 0 h 99"/>
                    <a:gd name="T60" fmla="*/ 1 w 139"/>
                    <a:gd name="T61" fmla="*/ 0 h 99"/>
                    <a:gd name="T62" fmla="*/ 1 w 139"/>
                    <a:gd name="T63" fmla="*/ 0 h 99"/>
                    <a:gd name="T64" fmla="*/ 1 w 139"/>
                    <a:gd name="T65" fmla="*/ 0 h 99"/>
                    <a:gd name="T66" fmla="*/ 2 w 139"/>
                    <a:gd name="T67" fmla="*/ 0 h 99"/>
                    <a:gd name="T68" fmla="*/ 2 w 139"/>
                    <a:gd name="T69" fmla="*/ 0 h 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9"/>
                    <a:gd name="T106" fmla="*/ 0 h 99"/>
                    <a:gd name="T107" fmla="*/ 139 w 139"/>
                    <a:gd name="T108" fmla="*/ 99 h 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9" h="99">
                      <a:moveTo>
                        <a:pt x="139" y="11"/>
                      </a:moveTo>
                      <a:lnTo>
                        <a:pt x="125" y="0"/>
                      </a:lnTo>
                      <a:lnTo>
                        <a:pt x="121" y="3"/>
                      </a:lnTo>
                      <a:lnTo>
                        <a:pt x="117" y="5"/>
                      </a:lnTo>
                      <a:lnTo>
                        <a:pt x="112" y="7"/>
                      </a:lnTo>
                      <a:lnTo>
                        <a:pt x="108" y="11"/>
                      </a:lnTo>
                      <a:lnTo>
                        <a:pt x="104" y="12"/>
                      </a:lnTo>
                      <a:lnTo>
                        <a:pt x="100" y="15"/>
                      </a:lnTo>
                      <a:lnTo>
                        <a:pt x="96" y="17"/>
                      </a:lnTo>
                      <a:lnTo>
                        <a:pt x="92" y="21"/>
                      </a:lnTo>
                      <a:lnTo>
                        <a:pt x="88" y="23"/>
                      </a:lnTo>
                      <a:lnTo>
                        <a:pt x="83" y="25"/>
                      </a:lnTo>
                      <a:lnTo>
                        <a:pt x="79" y="29"/>
                      </a:lnTo>
                      <a:lnTo>
                        <a:pt x="75" y="32"/>
                      </a:lnTo>
                      <a:lnTo>
                        <a:pt x="71" y="35"/>
                      </a:lnTo>
                      <a:lnTo>
                        <a:pt x="68" y="37"/>
                      </a:lnTo>
                      <a:lnTo>
                        <a:pt x="64" y="40"/>
                      </a:lnTo>
                      <a:lnTo>
                        <a:pt x="60" y="43"/>
                      </a:lnTo>
                      <a:lnTo>
                        <a:pt x="56" y="47"/>
                      </a:lnTo>
                      <a:lnTo>
                        <a:pt x="52" y="49"/>
                      </a:lnTo>
                      <a:lnTo>
                        <a:pt x="48" y="52"/>
                      </a:lnTo>
                      <a:lnTo>
                        <a:pt x="44" y="55"/>
                      </a:lnTo>
                      <a:lnTo>
                        <a:pt x="40" y="57"/>
                      </a:lnTo>
                      <a:lnTo>
                        <a:pt x="37" y="61"/>
                      </a:lnTo>
                      <a:lnTo>
                        <a:pt x="33" y="64"/>
                      </a:lnTo>
                      <a:lnTo>
                        <a:pt x="29" y="68"/>
                      </a:lnTo>
                      <a:lnTo>
                        <a:pt x="25" y="71"/>
                      </a:lnTo>
                      <a:lnTo>
                        <a:pt x="23" y="75"/>
                      </a:lnTo>
                      <a:lnTo>
                        <a:pt x="19" y="77"/>
                      </a:lnTo>
                      <a:lnTo>
                        <a:pt x="15" y="81"/>
                      </a:lnTo>
                      <a:lnTo>
                        <a:pt x="11" y="84"/>
                      </a:lnTo>
                      <a:lnTo>
                        <a:pt x="8" y="88"/>
                      </a:lnTo>
                      <a:lnTo>
                        <a:pt x="4" y="92"/>
                      </a:lnTo>
                      <a:lnTo>
                        <a:pt x="0" y="96"/>
                      </a:lnTo>
                      <a:lnTo>
                        <a:pt x="5" y="96"/>
                      </a:lnTo>
                      <a:lnTo>
                        <a:pt x="9" y="96"/>
                      </a:lnTo>
                      <a:lnTo>
                        <a:pt x="13" y="96"/>
                      </a:lnTo>
                      <a:lnTo>
                        <a:pt x="19" y="99"/>
                      </a:lnTo>
                      <a:lnTo>
                        <a:pt x="21" y="95"/>
                      </a:lnTo>
                      <a:lnTo>
                        <a:pt x="25" y="91"/>
                      </a:lnTo>
                      <a:lnTo>
                        <a:pt x="28" y="88"/>
                      </a:lnTo>
                      <a:lnTo>
                        <a:pt x="32" y="85"/>
                      </a:lnTo>
                      <a:lnTo>
                        <a:pt x="36" y="81"/>
                      </a:lnTo>
                      <a:lnTo>
                        <a:pt x="39" y="79"/>
                      </a:lnTo>
                      <a:lnTo>
                        <a:pt x="43" y="76"/>
                      </a:lnTo>
                      <a:lnTo>
                        <a:pt x="47" y="73"/>
                      </a:lnTo>
                      <a:lnTo>
                        <a:pt x="51" y="71"/>
                      </a:lnTo>
                      <a:lnTo>
                        <a:pt x="55" y="68"/>
                      </a:lnTo>
                      <a:lnTo>
                        <a:pt x="57" y="64"/>
                      </a:lnTo>
                      <a:lnTo>
                        <a:pt x="61" y="61"/>
                      </a:lnTo>
                      <a:lnTo>
                        <a:pt x="65" y="59"/>
                      </a:lnTo>
                      <a:lnTo>
                        <a:pt x="69" y="56"/>
                      </a:lnTo>
                      <a:lnTo>
                        <a:pt x="73" y="53"/>
                      </a:lnTo>
                      <a:lnTo>
                        <a:pt x="77" y="51"/>
                      </a:lnTo>
                      <a:lnTo>
                        <a:pt x="80" y="48"/>
                      </a:lnTo>
                      <a:lnTo>
                        <a:pt x="84" y="44"/>
                      </a:lnTo>
                      <a:lnTo>
                        <a:pt x="88" y="41"/>
                      </a:lnTo>
                      <a:lnTo>
                        <a:pt x="92" y="39"/>
                      </a:lnTo>
                      <a:lnTo>
                        <a:pt x="95" y="36"/>
                      </a:lnTo>
                      <a:lnTo>
                        <a:pt x="100" y="35"/>
                      </a:lnTo>
                      <a:lnTo>
                        <a:pt x="103" y="32"/>
                      </a:lnTo>
                      <a:lnTo>
                        <a:pt x="107" y="29"/>
                      </a:lnTo>
                      <a:lnTo>
                        <a:pt x="111" y="27"/>
                      </a:lnTo>
                      <a:lnTo>
                        <a:pt x="115" y="24"/>
                      </a:lnTo>
                      <a:lnTo>
                        <a:pt x="119" y="21"/>
                      </a:lnTo>
                      <a:lnTo>
                        <a:pt x="123" y="19"/>
                      </a:lnTo>
                      <a:lnTo>
                        <a:pt x="127" y="16"/>
                      </a:lnTo>
                      <a:lnTo>
                        <a:pt x="131" y="15"/>
                      </a:lnTo>
                      <a:lnTo>
                        <a:pt x="135" y="12"/>
                      </a:lnTo>
                      <a:lnTo>
                        <a:pt x="13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4" name="Freeform 80">
                  <a:extLst>
                    <a:ext uri="{FF2B5EF4-FFF2-40B4-BE49-F238E27FC236}">
                      <a16:creationId xmlns:a16="http://schemas.microsoft.com/office/drawing/2014/main" id="{A97A7C69-A25B-4206-BCEA-6637846BF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9" y="1827"/>
                  <a:ext cx="70" cy="51"/>
                </a:xfrm>
                <a:custGeom>
                  <a:avLst/>
                  <a:gdLst>
                    <a:gd name="T0" fmla="*/ 1 w 141"/>
                    <a:gd name="T1" fmla="*/ 0 h 101"/>
                    <a:gd name="T2" fmla="*/ 1 w 141"/>
                    <a:gd name="T3" fmla="*/ 1 h 101"/>
                    <a:gd name="T4" fmla="*/ 1 w 141"/>
                    <a:gd name="T5" fmla="*/ 1 h 101"/>
                    <a:gd name="T6" fmla="*/ 1 w 141"/>
                    <a:gd name="T7" fmla="*/ 1 h 101"/>
                    <a:gd name="T8" fmla="*/ 1 w 141"/>
                    <a:gd name="T9" fmla="*/ 1 h 101"/>
                    <a:gd name="T10" fmla="*/ 1 w 141"/>
                    <a:gd name="T11" fmla="*/ 1 h 101"/>
                    <a:gd name="T12" fmla="*/ 1 w 141"/>
                    <a:gd name="T13" fmla="*/ 1 h 101"/>
                    <a:gd name="T14" fmla="*/ 0 w 141"/>
                    <a:gd name="T15" fmla="*/ 1 h 101"/>
                    <a:gd name="T16" fmla="*/ 0 w 141"/>
                    <a:gd name="T17" fmla="*/ 1 h 101"/>
                    <a:gd name="T18" fmla="*/ 0 w 141"/>
                    <a:gd name="T19" fmla="*/ 1 h 101"/>
                    <a:gd name="T20" fmla="*/ 0 w 141"/>
                    <a:gd name="T21" fmla="*/ 1 h 101"/>
                    <a:gd name="T22" fmla="*/ 0 w 141"/>
                    <a:gd name="T23" fmla="*/ 1 h 101"/>
                    <a:gd name="T24" fmla="*/ 0 w 141"/>
                    <a:gd name="T25" fmla="*/ 2 h 101"/>
                    <a:gd name="T26" fmla="*/ 0 w 141"/>
                    <a:gd name="T27" fmla="*/ 2 h 101"/>
                    <a:gd name="T28" fmla="*/ 0 w 141"/>
                    <a:gd name="T29" fmla="*/ 2 h 101"/>
                    <a:gd name="T30" fmla="*/ 0 w 141"/>
                    <a:gd name="T31" fmla="*/ 2 h 101"/>
                    <a:gd name="T32" fmla="*/ 0 w 141"/>
                    <a:gd name="T33" fmla="*/ 2 h 101"/>
                    <a:gd name="T34" fmla="*/ 0 w 141"/>
                    <a:gd name="T35" fmla="*/ 2 h 101"/>
                    <a:gd name="T36" fmla="*/ 0 w 141"/>
                    <a:gd name="T37" fmla="*/ 2 h 101"/>
                    <a:gd name="T38" fmla="*/ 0 w 141"/>
                    <a:gd name="T39" fmla="*/ 2 h 101"/>
                    <a:gd name="T40" fmla="*/ 0 w 141"/>
                    <a:gd name="T41" fmla="*/ 2 h 101"/>
                    <a:gd name="T42" fmla="*/ 0 w 141"/>
                    <a:gd name="T43" fmla="*/ 2 h 101"/>
                    <a:gd name="T44" fmla="*/ 0 w 141"/>
                    <a:gd name="T45" fmla="*/ 1 h 101"/>
                    <a:gd name="T46" fmla="*/ 0 w 141"/>
                    <a:gd name="T47" fmla="*/ 1 h 101"/>
                    <a:gd name="T48" fmla="*/ 1 w 141"/>
                    <a:gd name="T49" fmla="*/ 1 h 101"/>
                    <a:gd name="T50" fmla="*/ 1 w 141"/>
                    <a:gd name="T51" fmla="*/ 1 h 101"/>
                    <a:gd name="T52" fmla="*/ 1 w 141"/>
                    <a:gd name="T53" fmla="*/ 1 h 101"/>
                    <a:gd name="T54" fmla="*/ 1 w 141"/>
                    <a:gd name="T55" fmla="*/ 1 h 101"/>
                    <a:gd name="T56" fmla="*/ 1 w 141"/>
                    <a:gd name="T57" fmla="*/ 1 h 101"/>
                    <a:gd name="T58" fmla="*/ 1 w 141"/>
                    <a:gd name="T59" fmla="*/ 1 h 101"/>
                    <a:gd name="T60" fmla="*/ 1 w 141"/>
                    <a:gd name="T61" fmla="*/ 1 h 101"/>
                    <a:gd name="T62" fmla="*/ 2 w 141"/>
                    <a:gd name="T63" fmla="*/ 1 h 101"/>
                    <a:gd name="T64" fmla="*/ 2 w 141"/>
                    <a:gd name="T65" fmla="*/ 1 h 101"/>
                    <a:gd name="T66" fmla="*/ 2 w 141"/>
                    <a:gd name="T67" fmla="*/ 1 h 10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1"/>
                    <a:gd name="T103" fmla="*/ 0 h 101"/>
                    <a:gd name="T104" fmla="*/ 141 w 141"/>
                    <a:gd name="T105" fmla="*/ 101 h 10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1" h="101">
                      <a:moveTo>
                        <a:pt x="141" y="1"/>
                      </a:moveTo>
                      <a:lnTo>
                        <a:pt x="117" y="0"/>
                      </a:lnTo>
                      <a:lnTo>
                        <a:pt x="113" y="1"/>
                      </a:lnTo>
                      <a:lnTo>
                        <a:pt x="109" y="4"/>
                      </a:lnTo>
                      <a:lnTo>
                        <a:pt x="105" y="6"/>
                      </a:lnTo>
                      <a:lnTo>
                        <a:pt x="101" y="8"/>
                      </a:lnTo>
                      <a:lnTo>
                        <a:pt x="97" y="10"/>
                      </a:lnTo>
                      <a:lnTo>
                        <a:pt x="93" y="13"/>
                      </a:lnTo>
                      <a:lnTo>
                        <a:pt x="89" y="16"/>
                      </a:lnTo>
                      <a:lnTo>
                        <a:pt x="85" y="18"/>
                      </a:lnTo>
                      <a:lnTo>
                        <a:pt x="81" y="21"/>
                      </a:lnTo>
                      <a:lnTo>
                        <a:pt x="77" y="24"/>
                      </a:lnTo>
                      <a:lnTo>
                        <a:pt x="73" y="26"/>
                      </a:lnTo>
                      <a:lnTo>
                        <a:pt x="71" y="29"/>
                      </a:lnTo>
                      <a:lnTo>
                        <a:pt x="67" y="33"/>
                      </a:lnTo>
                      <a:lnTo>
                        <a:pt x="63" y="36"/>
                      </a:lnTo>
                      <a:lnTo>
                        <a:pt x="59" y="38"/>
                      </a:lnTo>
                      <a:lnTo>
                        <a:pt x="56" y="42"/>
                      </a:lnTo>
                      <a:lnTo>
                        <a:pt x="52" y="45"/>
                      </a:lnTo>
                      <a:lnTo>
                        <a:pt x="49" y="48"/>
                      </a:lnTo>
                      <a:lnTo>
                        <a:pt x="45" y="50"/>
                      </a:lnTo>
                      <a:lnTo>
                        <a:pt x="41" y="53"/>
                      </a:lnTo>
                      <a:lnTo>
                        <a:pt x="37" y="56"/>
                      </a:lnTo>
                      <a:lnTo>
                        <a:pt x="35" y="60"/>
                      </a:lnTo>
                      <a:lnTo>
                        <a:pt x="31" y="64"/>
                      </a:lnTo>
                      <a:lnTo>
                        <a:pt x="28" y="66"/>
                      </a:lnTo>
                      <a:lnTo>
                        <a:pt x="24" y="69"/>
                      </a:lnTo>
                      <a:lnTo>
                        <a:pt x="20" y="73"/>
                      </a:lnTo>
                      <a:lnTo>
                        <a:pt x="17" y="76"/>
                      </a:lnTo>
                      <a:lnTo>
                        <a:pt x="13" y="80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3" y="90"/>
                      </a:lnTo>
                      <a:lnTo>
                        <a:pt x="0" y="94"/>
                      </a:lnTo>
                      <a:lnTo>
                        <a:pt x="13" y="101"/>
                      </a:lnTo>
                      <a:lnTo>
                        <a:pt x="16" y="97"/>
                      </a:lnTo>
                      <a:lnTo>
                        <a:pt x="20" y="93"/>
                      </a:lnTo>
                      <a:lnTo>
                        <a:pt x="24" y="90"/>
                      </a:lnTo>
                      <a:lnTo>
                        <a:pt x="28" y="86"/>
                      </a:lnTo>
                      <a:lnTo>
                        <a:pt x="31" y="82"/>
                      </a:lnTo>
                      <a:lnTo>
                        <a:pt x="35" y="80"/>
                      </a:lnTo>
                      <a:lnTo>
                        <a:pt x="39" y="76"/>
                      </a:lnTo>
                      <a:lnTo>
                        <a:pt x="44" y="72"/>
                      </a:lnTo>
                      <a:lnTo>
                        <a:pt x="47" y="69"/>
                      </a:lnTo>
                      <a:lnTo>
                        <a:pt x="51" y="65"/>
                      </a:lnTo>
                      <a:lnTo>
                        <a:pt x="55" y="62"/>
                      </a:lnTo>
                      <a:lnTo>
                        <a:pt x="59" y="60"/>
                      </a:lnTo>
                      <a:lnTo>
                        <a:pt x="63" y="56"/>
                      </a:lnTo>
                      <a:lnTo>
                        <a:pt x="67" y="53"/>
                      </a:lnTo>
                      <a:lnTo>
                        <a:pt x="71" y="49"/>
                      </a:lnTo>
                      <a:lnTo>
                        <a:pt x="76" y="46"/>
                      </a:lnTo>
                      <a:lnTo>
                        <a:pt x="79" y="44"/>
                      </a:lnTo>
                      <a:lnTo>
                        <a:pt x="83" y="40"/>
                      </a:lnTo>
                      <a:lnTo>
                        <a:pt x="87" y="37"/>
                      </a:lnTo>
                      <a:lnTo>
                        <a:pt x="91" y="34"/>
                      </a:lnTo>
                      <a:lnTo>
                        <a:pt x="95" y="32"/>
                      </a:lnTo>
                      <a:lnTo>
                        <a:pt x="100" y="28"/>
                      </a:lnTo>
                      <a:lnTo>
                        <a:pt x="104" y="25"/>
                      </a:lnTo>
                      <a:lnTo>
                        <a:pt x="108" y="22"/>
                      </a:lnTo>
                      <a:lnTo>
                        <a:pt x="112" y="20"/>
                      </a:lnTo>
                      <a:lnTo>
                        <a:pt x="116" y="17"/>
                      </a:lnTo>
                      <a:lnTo>
                        <a:pt x="120" y="14"/>
                      </a:lnTo>
                      <a:lnTo>
                        <a:pt x="125" y="12"/>
                      </a:lnTo>
                      <a:lnTo>
                        <a:pt x="129" y="9"/>
                      </a:lnTo>
                      <a:lnTo>
                        <a:pt x="133" y="6"/>
                      </a:lnTo>
                      <a:lnTo>
                        <a:pt x="137" y="4"/>
                      </a:lnTo>
                      <a:lnTo>
                        <a:pt x="14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5" name="Freeform 81">
                  <a:extLst>
                    <a:ext uri="{FF2B5EF4-FFF2-40B4-BE49-F238E27FC236}">
                      <a16:creationId xmlns:a16="http://schemas.microsoft.com/office/drawing/2014/main" id="{C7DBF53B-B2FB-426C-9511-34DF492B3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5" y="1825"/>
                  <a:ext cx="60" cy="40"/>
                </a:xfrm>
                <a:custGeom>
                  <a:avLst/>
                  <a:gdLst>
                    <a:gd name="T0" fmla="*/ 2 w 120"/>
                    <a:gd name="T1" fmla="*/ 0 h 80"/>
                    <a:gd name="T2" fmla="*/ 2 w 120"/>
                    <a:gd name="T3" fmla="*/ 0 h 80"/>
                    <a:gd name="T4" fmla="*/ 2 w 120"/>
                    <a:gd name="T5" fmla="*/ 0 h 80"/>
                    <a:gd name="T6" fmla="*/ 2 w 120"/>
                    <a:gd name="T7" fmla="*/ 0 h 80"/>
                    <a:gd name="T8" fmla="*/ 2 w 120"/>
                    <a:gd name="T9" fmla="*/ 1 h 80"/>
                    <a:gd name="T10" fmla="*/ 2 w 120"/>
                    <a:gd name="T11" fmla="*/ 1 h 80"/>
                    <a:gd name="T12" fmla="*/ 2 w 120"/>
                    <a:gd name="T13" fmla="*/ 1 h 80"/>
                    <a:gd name="T14" fmla="*/ 2 w 120"/>
                    <a:gd name="T15" fmla="*/ 1 h 80"/>
                    <a:gd name="T16" fmla="*/ 2 w 120"/>
                    <a:gd name="T17" fmla="*/ 1 h 80"/>
                    <a:gd name="T18" fmla="*/ 1 w 120"/>
                    <a:gd name="T19" fmla="*/ 1 h 80"/>
                    <a:gd name="T20" fmla="*/ 1 w 120"/>
                    <a:gd name="T21" fmla="*/ 1 h 80"/>
                    <a:gd name="T22" fmla="*/ 1 w 120"/>
                    <a:gd name="T23" fmla="*/ 1 h 80"/>
                    <a:gd name="T24" fmla="*/ 1 w 120"/>
                    <a:gd name="T25" fmla="*/ 1 h 80"/>
                    <a:gd name="T26" fmla="*/ 1 w 120"/>
                    <a:gd name="T27" fmla="*/ 1 h 80"/>
                    <a:gd name="T28" fmla="*/ 1 w 120"/>
                    <a:gd name="T29" fmla="*/ 1 h 80"/>
                    <a:gd name="T30" fmla="*/ 1 w 120"/>
                    <a:gd name="T31" fmla="*/ 1 h 80"/>
                    <a:gd name="T32" fmla="*/ 1 w 120"/>
                    <a:gd name="T33" fmla="*/ 1 h 80"/>
                    <a:gd name="T34" fmla="*/ 1 w 120"/>
                    <a:gd name="T35" fmla="*/ 1 h 80"/>
                    <a:gd name="T36" fmla="*/ 1 w 120"/>
                    <a:gd name="T37" fmla="*/ 2 h 80"/>
                    <a:gd name="T38" fmla="*/ 1 w 120"/>
                    <a:gd name="T39" fmla="*/ 2 h 80"/>
                    <a:gd name="T40" fmla="*/ 1 w 120"/>
                    <a:gd name="T41" fmla="*/ 2 h 80"/>
                    <a:gd name="T42" fmla="*/ 1 w 120"/>
                    <a:gd name="T43" fmla="*/ 2 h 80"/>
                    <a:gd name="T44" fmla="*/ 1 w 120"/>
                    <a:gd name="T45" fmla="*/ 2 h 80"/>
                    <a:gd name="T46" fmla="*/ 1 w 120"/>
                    <a:gd name="T47" fmla="*/ 1 h 80"/>
                    <a:gd name="T48" fmla="*/ 1 w 120"/>
                    <a:gd name="T49" fmla="*/ 1 h 80"/>
                    <a:gd name="T50" fmla="*/ 1 w 120"/>
                    <a:gd name="T51" fmla="*/ 1 h 80"/>
                    <a:gd name="T52" fmla="*/ 1 w 120"/>
                    <a:gd name="T53" fmla="*/ 1 h 80"/>
                    <a:gd name="T54" fmla="*/ 1 w 120"/>
                    <a:gd name="T55" fmla="*/ 1 h 80"/>
                    <a:gd name="T56" fmla="*/ 2 w 120"/>
                    <a:gd name="T57" fmla="*/ 1 h 80"/>
                    <a:gd name="T58" fmla="*/ 2 w 120"/>
                    <a:gd name="T59" fmla="*/ 1 h 80"/>
                    <a:gd name="T60" fmla="*/ 2 w 120"/>
                    <a:gd name="T61" fmla="*/ 1 h 80"/>
                    <a:gd name="T62" fmla="*/ 2 w 120"/>
                    <a:gd name="T63" fmla="*/ 1 h 80"/>
                    <a:gd name="T64" fmla="*/ 2 w 120"/>
                    <a:gd name="T65" fmla="*/ 1 h 80"/>
                    <a:gd name="T66" fmla="*/ 2 w 120"/>
                    <a:gd name="T67" fmla="*/ 1 h 80"/>
                    <a:gd name="T68" fmla="*/ 2 w 120"/>
                    <a:gd name="T69" fmla="*/ 1 h 80"/>
                    <a:gd name="T70" fmla="*/ 2 w 120"/>
                    <a:gd name="T71" fmla="*/ 1 h 80"/>
                    <a:gd name="T72" fmla="*/ 2 w 120"/>
                    <a:gd name="T73" fmla="*/ 0 h 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0"/>
                    <a:gd name="T112" fmla="*/ 0 h 80"/>
                    <a:gd name="T113" fmla="*/ 120 w 120"/>
                    <a:gd name="T114" fmla="*/ 80 h 8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0" h="80">
                      <a:moveTo>
                        <a:pt x="120" y="0"/>
                      </a:moveTo>
                      <a:lnTo>
                        <a:pt x="116" y="0"/>
                      </a:lnTo>
                      <a:lnTo>
                        <a:pt x="112" y="0"/>
                      </a:lnTo>
                      <a:lnTo>
                        <a:pt x="109" y="0"/>
                      </a:lnTo>
                      <a:lnTo>
                        <a:pt x="105" y="0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5" y="0"/>
                      </a:lnTo>
                      <a:lnTo>
                        <a:pt x="92" y="0"/>
                      </a:lnTo>
                      <a:lnTo>
                        <a:pt x="88" y="1"/>
                      </a:lnTo>
                      <a:lnTo>
                        <a:pt x="85" y="4"/>
                      </a:lnTo>
                      <a:lnTo>
                        <a:pt x="83" y="5"/>
                      </a:lnTo>
                      <a:lnTo>
                        <a:pt x="79" y="8"/>
                      </a:lnTo>
                      <a:lnTo>
                        <a:pt x="76" y="9"/>
                      </a:lnTo>
                      <a:lnTo>
                        <a:pt x="73" y="12"/>
                      </a:lnTo>
                      <a:lnTo>
                        <a:pt x="71" y="14"/>
                      </a:lnTo>
                      <a:lnTo>
                        <a:pt x="68" y="16"/>
                      </a:lnTo>
                      <a:lnTo>
                        <a:pt x="65" y="17"/>
                      </a:lnTo>
                      <a:lnTo>
                        <a:pt x="61" y="20"/>
                      </a:lnTo>
                      <a:lnTo>
                        <a:pt x="59" y="22"/>
                      </a:lnTo>
                      <a:lnTo>
                        <a:pt x="56" y="25"/>
                      </a:lnTo>
                      <a:lnTo>
                        <a:pt x="53" y="26"/>
                      </a:lnTo>
                      <a:lnTo>
                        <a:pt x="51" y="29"/>
                      </a:lnTo>
                      <a:lnTo>
                        <a:pt x="47" y="30"/>
                      </a:lnTo>
                      <a:lnTo>
                        <a:pt x="45" y="33"/>
                      </a:lnTo>
                      <a:lnTo>
                        <a:pt x="41" y="36"/>
                      </a:lnTo>
                      <a:lnTo>
                        <a:pt x="39" y="38"/>
                      </a:lnTo>
                      <a:lnTo>
                        <a:pt x="36" y="40"/>
                      </a:lnTo>
                      <a:lnTo>
                        <a:pt x="33" y="42"/>
                      </a:lnTo>
                      <a:lnTo>
                        <a:pt x="31" y="44"/>
                      </a:lnTo>
                      <a:lnTo>
                        <a:pt x="27" y="48"/>
                      </a:lnTo>
                      <a:lnTo>
                        <a:pt x="24" y="49"/>
                      </a:lnTo>
                      <a:lnTo>
                        <a:pt x="21" y="52"/>
                      </a:lnTo>
                      <a:lnTo>
                        <a:pt x="19" y="54"/>
                      </a:lnTo>
                      <a:lnTo>
                        <a:pt x="16" y="57"/>
                      </a:lnTo>
                      <a:lnTo>
                        <a:pt x="13" y="60"/>
                      </a:lnTo>
                      <a:lnTo>
                        <a:pt x="11" y="62"/>
                      </a:lnTo>
                      <a:lnTo>
                        <a:pt x="8" y="65"/>
                      </a:lnTo>
                      <a:lnTo>
                        <a:pt x="5" y="68"/>
                      </a:lnTo>
                      <a:lnTo>
                        <a:pt x="3" y="69"/>
                      </a:lnTo>
                      <a:lnTo>
                        <a:pt x="0" y="73"/>
                      </a:lnTo>
                      <a:lnTo>
                        <a:pt x="15" y="80"/>
                      </a:lnTo>
                      <a:lnTo>
                        <a:pt x="17" y="77"/>
                      </a:lnTo>
                      <a:lnTo>
                        <a:pt x="20" y="74"/>
                      </a:lnTo>
                      <a:lnTo>
                        <a:pt x="23" y="72"/>
                      </a:lnTo>
                      <a:lnTo>
                        <a:pt x="25" y="69"/>
                      </a:lnTo>
                      <a:lnTo>
                        <a:pt x="29" y="65"/>
                      </a:lnTo>
                      <a:lnTo>
                        <a:pt x="32" y="62"/>
                      </a:lnTo>
                      <a:lnTo>
                        <a:pt x="36" y="60"/>
                      </a:lnTo>
                      <a:lnTo>
                        <a:pt x="39" y="57"/>
                      </a:lnTo>
                      <a:lnTo>
                        <a:pt x="41" y="54"/>
                      </a:lnTo>
                      <a:lnTo>
                        <a:pt x="45" y="52"/>
                      </a:lnTo>
                      <a:lnTo>
                        <a:pt x="48" y="49"/>
                      </a:lnTo>
                      <a:lnTo>
                        <a:pt x="52" y="46"/>
                      </a:lnTo>
                      <a:lnTo>
                        <a:pt x="55" y="44"/>
                      </a:lnTo>
                      <a:lnTo>
                        <a:pt x="57" y="41"/>
                      </a:lnTo>
                      <a:lnTo>
                        <a:pt x="61" y="38"/>
                      </a:lnTo>
                      <a:lnTo>
                        <a:pt x="65" y="37"/>
                      </a:lnTo>
                      <a:lnTo>
                        <a:pt x="68" y="34"/>
                      </a:lnTo>
                      <a:lnTo>
                        <a:pt x="72" y="32"/>
                      </a:lnTo>
                      <a:lnTo>
                        <a:pt x="75" y="29"/>
                      </a:lnTo>
                      <a:lnTo>
                        <a:pt x="79" y="26"/>
                      </a:lnTo>
                      <a:lnTo>
                        <a:pt x="81" y="25"/>
                      </a:lnTo>
                      <a:lnTo>
                        <a:pt x="85" y="22"/>
                      </a:lnTo>
                      <a:lnTo>
                        <a:pt x="88" y="20"/>
                      </a:lnTo>
                      <a:lnTo>
                        <a:pt x="92" y="17"/>
                      </a:lnTo>
                      <a:lnTo>
                        <a:pt x="95" y="16"/>
                      </a:lnTo>
                      <a:lnTo>
                        <a:pt x="99" y="13"/>
                      </a:lnTo>
                      <a:lnTo>
                        <a:pt x="103" y="10"/>
                      </a:lnTo>
                      <a:lnTo>
                        <a:pt x="105" y="9"/>
                      </a:lnTo>
                      <a:lnTo>
                        <a:pt x="109" y="6"/>
                      </a:lnTo>
                      <a:lnTo>
                        <a:pt x="112" y="5"/>
                      </a:lnTo>
                      <a:lnTo>
                        <a:pt x="116" y="2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6" name="Freeform 82">
                  <a:extLst>
                    <a:ext uri="{FF2B5EF4-FFF2-40B4-BE49-F238E27FC236}">
                      <a16:creationId xmlns:a16="http://schemas.microsoft.com/office/drawing/2014/main" id="{59881EFC-94FB-427E-83D1-488A59D25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2" y="1825"/>
                  <a:ext cx="49" cy="29"/>
                </a:xfrm>
                <a:custGeom>
                  <a:avLst/>
                  <a:gdLst>
                    <a:gd name="T0" fmla="*/ 2 w 98"/>
                    <a:gd name="T1" fmla="*/ 0 h 59"/>
                    <a:gd name="T2" fmla="*/ 2 w 98"/>
                    <a:gd name="T3" fmla="*/ 0 h 59"/>
                    <a:gd name="T4" fmla="*/ 2 w 98"/>
                    <a:gd name="T5" fmla="*/ 0 h 59"/>
                    <a:gd name="T6" fmla="*/ 2 w 98"/>
                    <a:gd name="T7" fmla="*/ 0 h 59"/>
                    <a:gd name="T8" fmla="*/ 2 w 98"/>
                    <a:gd name="T9" fmla="*/ 0 h 59"/>
                    <a:gd name="T10" fmla="*/ 2 w 98"/>
                    <a:gd name="T11" fmla="*/ 0 h 59"/>
                    <a:gd name="T12" fmla="*/ 2 w 98"/>
                    <a:gd name="T13" fmla="*/ 0 h 59"/>
                    <a:gd name="T14" fmla="*/ 2 w 98"/>
                    <a:gd name="T15" fmla="*/ 0 h 59"/>
                    <a:gd name="T16" fmla="*/ 2 w 98"/>
                    <a:gd name="T17" fmla="*/ 0 h 59"/>
                    <a:gd name="T18" fmla="*/ 2 w 98"/>
                    <a:gd name="T19" fmla="*/ 0 h 59"/>
                    <a:gd name="T20" fmla="*/ 1 w 98"/>
                    <a:gd name="T21" fmla="*/ 0 h 59"/>
                    <a:gd name="T22" fmla="*/ 1 w 98"/>
                    <a:gd name="T23" fmla="*/ 0 h 59"/>
                    <a:gd name="T24" fmla="*/ 1 w 98"/>
                    <a:gd name="T25" fmla="*/ 0 h 59"/>
                    <a:gd name="T26" fmla="*/ 1 w 98"/>
                    <a:gd name="T27" fmla="*/ 0 h 59"/>
                    <a:gd name="T28" fmla="*/ 1 w 98"/>
                    <a:gd name="T29" fmla="*/ 0 h 59"/>
                    <a:gd name="T30" fmla="*/ 1 w 98"/>
                    <a:gd name="T31" fmla="*/ 0 h 59"/>
                    <a:gd name="T32" fmla="*/ 1 w 98"/>
                    <a:gd name="T33" fmla="*/ 0 h 59"/>
                    <a:gd name="T34" fmla="*/ 1 w 98"/>
                    <a:gd name="T35" fmla="*/ 0 h 59"/>
                    <a:gd name="T36" fmla="*/ 1 w 98"/>
                    <a:gd name="T37" fmla="*/ 0 h 59"/>
                    <a:gd name="T38" fmla="*/ 1 w 98"/>
                    <a:gd name="T39" fmla="*/ 0 h 59"/>
                    <a:gd name="T40" fmla="*/ 1 w 98"/>
                    <a:gd name="T41" fmla="*/ 0 h 59"/>
                    <a:gd name="T42" fmla="*/ 1 w 98"/>
                    <a:gd name="T43" fmla="*/ 0 h 59"/>
                    <a:gd name="T44" fmla="*/ 1 w 98"/>
                    <a:gd name="T45" fmla="*/ 0 h 59"/>
                    <a:gd name="T46" fmla="*/ 1 w 98"/>
                    <a:gd name="T47" fmla="*/ 0 h 59"/>
                    <a:gd name="T48" fmla="*/ 0 w 98"/>
                    <a:gd name="T49" fmla="*/ 0 h 59"/>
                    <a:gd name="T50" fmla="*/ 1 w 98"/>
                    <a:gd name="T51" fmla="*/ 0 h 59"/>
                    <a:gd name="T52" fmla="*/ 1 w 98"/>
                    <a:gd name="T53" fmla="*/ 0 h 59"/>
                    <a:gd name="T54" fmla="*/ 1 w 98"/>
                    <a:gd name="T55" fmla="*/ 0 h 59"/>
                    <a:gd name="T56" fmla="*/ 1 w 98"/>
                    <a:gd name="T57" fmla="*/ 0 h 59"/>
                    <a:gd name="T58" fmla="*/ 1 w 98"/>
                    <a:gd name="T59" fmla="*/ 0 h 59"/>
                    <a:gd name="T60" fmla="*/ 1 w 98"/>
                    <a:gd name="T61" fmla="*/ 0 h 59"/>
                    <a:gd name="T62" fmla="*/ 1 w 98"/>
                    <a:gd name="T63" fmla="*/ 0 h 59"/>
                    <a:gd name="T64" fmla="*/ 1 w 98"/>
                    <a:gd name="T65" fmla="*/ 0 h 59"/>
                    <a:gd name="T66" fmla="*/ 1 w 98"/>
                    <a:gd name="T67" fmla="*/ 0 h 59"/>
                    <a:gd name="T68" fmla="*/ 1 w 98"/>
                    <a:gd name="T69" fmla="*/ 0 h 59"/>
                    <a:gd name="T70" fmla="*/ 1 w 98"/>
                    <a:gd name="T71" fmla="*/ 0 h 59"/>
                    <a:gd name="T72" fmla="*/ 1 w 98"/>
                    <a:gd name="T73" fmla="*/ 0 h 59"/>
                    <a:gd name="T74" fmla="*/ 1 w 98"/>
                    <a:gd name="T75" fmla="*/ 0 h 59"/>
                    <a:gd name="T76" fmla="*/ 1 w 98"/>
                    <a:gd name="T77" fmla="*/ 0 h 59"/>
                    <a:gd name="T78" fmla="*/ 1 w 98"/>
                    <a:gd name="T79" fmla="*/ 0 h 59"/>
                    <a:gd name="T80" fmla="*/ 1 w 98"/>
                    <a:gd name="T81" fmla="*/ 0 h 59"/>
                    <a:gd name="T82" fmla="*/ 2 w 98"/>
                    <a:gd name="T83" fmla="*/ 0 h 59"/>
                    <a:gd name="T84" fmla="*/ 2 w 98"/>
                    <a:gd name="T85" fmla="*/ 0 h 59"/>
                    <a:gd name="T86" fmla="*/ 2 w 98"/>
                    <a:gd name="T87" fmla="*/ 0 h 59"/>
                    <a:gd name="T88" fmla="*/ 2 w 98"/>
                    <a:gd name="T89" fmla="*/ 0 h 59"/>
                    <a:gd name="T90" fmla="*/ 2 w 98"/>
                    <a:gd name="T91" fmla="*/ 0 h 59"/>
                    <a:gd name="T92" fmla="*/ 2 w 98"/>
                    <a:gd name="T93" fmla="*/ 0 h 59"/>
                    <a:gd name="T94" fmla="*/ 2 w 98"/>
                    <a:gd name="T95" fmla="*/ 0 h 59"/>
                    <a:gd name="T96" fmla="*/ 2 w 98"/>
                    <a:gd name="T97" fmla="*/ 0 h 59"/>
                    <a:gd name="T98" fmla="*/ 2 w 98"/>
                    <a:gd name="T99" fmla="*/ 0 h 59"/>
                    <a:gd name="T100" fmla="*/ 2 w 98"/>
                    <a:gd name="T101" fmla="*/ 0 h 59"/>
                    <a:gd name="T102" fmla="*/ 2 w 98"/>
                    <a:gd name="T103" fmla="*/ 0 h 59"/>
                    <a:gd name="T104" fmla="*/ 2 w 98"/>
                    <a:gd name="T105" fmla="*/ 0 h 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8"/>
                    <a:gd name="T160" fmla="*/ 0 h 59"/>
                    <a:gd name="T161" fmla="*/ 98 w 98"/>
                    <a:gd name="T162" fmla="*/ 59 h 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8" h="59">
                      <a:moveTo>
                        <a:pt x="98" y="2"/>
                      </a:moveTo>
                      <a:lnTo>
                        <a:pt x="94" y="0"/>
                      </a:lnTo>
                      <a:lnTo>
                        <a:pt x="92" y="0"/>
                      </a:lnTo>
                      <a:lnTo>
                        <a:pt x="88" y="0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65" y="3"/>
                      </a:lnTo>
                      <a:lnTo>
                        <a:pt x="61" y="6"/>
                      </a:lnTo>
                      <a:lnTo>
                        <a:pt x="56" y="8"/>
                      </a:lnTo>
                      <a:lnTo>
                        <a:pt x="52" y="11"/>
                      </a:lnTo>
                      <a:lnTo>
                        <a:pt x="46" y="14"/>
                      </a:lnTo>
                      <a:lnTo>
                        <a:pt x="42" y="18"/>
                      </a:lnTo>
                      <a:lnTo>
                        <a:pt x="38" y="20"/>
                      </a:lnTo>
                      <a:lnTo>
                        <a:pt x="33" y="24"/>
                      </a:lnTo>
                      <a:lnTo>
                        <a:pt x="29" y="27"/>
                      </a:lnTo>
                      <a:lnTo>
                        <a:pt x="25" y="30"/>
                      </a:lnTo>
                      <a:lnTo>
                        <a:pt x="21" y="34"/>
                      </a:lnTo>
                      <a:lnTo>
                        <a:pt x="16" y="36"/>
                      </a:lnTo>
                      <a:lnTo>
                        <a:pt x="12" y="40"/>
                      </a:lnTo>
                      <a:lnTo>
                        <a:pt x="8" y="44"/>
                      </a:lnTo>
                      <a:lnTo>
                        <a:pt x="4" y="47"/>
                      </a:lnTo>
                      <a:lnTo>
                        <a:pt x="0" y="51"/>
                      </a:lnTo>
                      <a:lnTo>
                        <a:pt x="14" y="59"/>
                      </a:lnTo>
                      <a:lnTo>
                        <a:pt x="20" y="55"/>
                      </a:lnTo>
                      <a:lnTo>
                        <a:pt x="25" y="50"/>
                      </a:lnTo>
                      <a:lnTo>
                        <a:pt x="26" y="48"/>
                      </a:lnTo>
                      <a:lnTo>
                        <a:pt x="30" y="46"/>
                      </a:lnTo>
                      <a:lnTo>
                        <a:pt x="32" y="44"/>
                      </a:lnTo>
                      <a:lnTo>
                        <a:pt x="36" y="43"/>
                      </a:lnTo>
                      <a:lnTo>
                        <a:pt x="37" y="40"/>
                      </a:lnTo>
                      <a:lnTo>
                        <a:pt x="40" y="39"/>
                      </a:lnTo>
                      <a:lnTo>
                        <a:pt x="42" y="36"/>
                      </a:lnTo>
                      <a:lnTo>
                        <a:pt x="46" y="35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3" y="30"/>
                      </a:lnTo>
                      <a:lnTo>
                        <a:pt x="57" y="28"/>
                      </a:lnTo>
                      <a:lnTo>
                        <a:pt x="61" y="24"/>
                      </a:lnTo>
                      <a:lnTo>
                        <a:pt x="66" y="20"/>
                      </a:lnTo>
                      <a:lnTo>
                        <a:pt x="69" y="19"/>
                      </a:lnTo>
                      <a:lnTo>
                        <a:pt x="72" y="16"/>
                      </a:lnTo>
                      <a:lnTo>
                        <a:pt x="74" y="15"/>
                      </a:lnTo>
                      <a:lnTo>
                        <a:pt x="78" y="14"/>
                      </a:lnTo>
                      <a:lnTo>
                        <a:pt x="82" y="11"/>
                      </a:lnTo>
                      <a:lnTo>
                        <a:pt x="88" y="7"/>
                      </a:lnTo>
                      <a:lnTo>
                        <a:pt x="90" y="6"/>
                      </a:lnTo>
                      <a:lnTo>
                        <a:pt x="93" y="4"/>
                      </a:lnTo>
                      <a:lnTo>
                        <a:pt x="96" y="3"/>
                      </a:lnTo>
                      <a:lnTo>
                        <a:pt x="9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7" name="Freeform 83">
                  <a:extLst>
                    <a:ext uri="{FF2B5EF4-FFF2-40B4-BE49-F238E27FC236}">
                      <a16:creationId xmlns:a16="http://schemas.microsoft.com/office/drawing/2014/main" id="{648293F4-2F7C-4655-9C11-70F67A43C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2" y="1825"/>
                  <a:ext cx="72" cy="26"/>
                </a:xfrm>
                <a:custGeom>
                  <a:avLst/>
                  <a:gdLst>
                    <a:gd name="T0" fmla="*/ 0 w 146"/>
                    <a:gd name="T1" fmla="*/ 1 h 52"/>
                    <a:gd name="T2" fmla="*/ 0 w 146"/>
                    <a:gd name="T3" fmla="*/ 1 h 52"/>
                    <a:gd name="T4" fmla="*/ 0 w 146"/>
                    <a:gd name="T5" fmla="*/ 1 h 52"/>
                    <a:gd name="T6" fmla="*/ 0 w 146"/>
                    <a:gd name="T7" fmla="*/ 1 h 52"/>
                    <a:gd name="T8" fmla="*/ 0 w 146"/>
                    <a:gd name="T9" fmla="*/ 1 h 52"/>
                    <a:gd name="T10" fmla="*/ 0 w 146"/>
                    <a:gd name="T11" fmla="*/ 1 h 52"/>
                    <a:gd name="T12" fmla="*/ 0 w 146"/>
                    <a:gd name="T13" fmla="*/ 1 h 52"/>
                    <a:gd name="T14" fmla="*/ 0 w 146"/>
                    <a:gd name="T15" fmla="*/ 1 h 52"/>
                    <a:gd name="T16" fmla="*/ 1 w 146"/>
                    <a:gd name="T17" fmla="*/ 1 h 52"/>
                    <a:gd name="T18" fmla="*/ 1 w 146"/>
                    <a:gd name="T19" fmla="*/ 1 h 52"/>
                    <a:gd name="T20" fmla="*/ 1 w 146"/>
                    <a:gd name="T21" fmla="*/ 1 h 52"/>
                    <a:gd name="T22" fmla="*/ 1 w 146"/>
                    <a:gd name="T23" fmla="*/ 1 h 52"/>
                    <a:gd name="T24" fmla="*/ 1 w 146"/>
                    <a:gd name="T25" fmla="*/ 1 h 52"/>
                    <a:gd name="T26" fmla="*/ 1 w 146"/>
                    <a:gd name="T27" fmla="*/ 1 h 52"/>
                    <a:gd name="T28" fmla="*/ 1 w 146"/>
                    <a:gd name="T29" fmla="*/ 1 h 52"/>
                    <a:gd name="T30" fmla="*/ 2 w 146"/>
                    <a:gd name="T31" fmla="*/ 0 h 52"/>
                    <a:gd name="T32" fmla="*/ 2 w 146"/>
                    <a:gd name="T33" fmla="*/ 0 h 52"/>
                    <a:gd name="T34" fmla="*/ 2 w 146"/>
                    <a:gd name="T35" fmla="*/ 1 h 52"/>
                    <a:gd name="T36" fmla="*/ 2 w 146"/>
                    <a:gd name="T37" fmla="*/ 1 h 52"/>
                    <a:gd name="T38" fmla="*/ 2 w 146"/>
                    <a:gd name="T39" fmla="*/ 1 h 52"/>
                    <a:gd name="T40" fmla="*/ 1 w 146"/>
                    <a:gd name="T41" fmla="*/ 1 h 52"/>
                    <a:gd name="T42" fmla="*/ 1 w 146"/>
                    <a:gd name="T43" fmla="*/ 1 h 52"/>
                    <a:gd name="T44" fmla="*/ 1 w 146"/>
                    <a:gd name="T45" fmla="*/ 1 h 52"/>
                    <a:gd name="T46" fmla="*/ 1 w 146"/>
                    <a:gd name="T47" fmla="*/ 1 h 52"/>
                    <a:gd name="T48" fmla="*/ 1 w 146"/>
                    <a:gd name="T49" fmla="*/ 1 h 52"/>
                    <a:gd name="T50" fmla="*/ 1 w 146"/>
                    <a:gd name="T51" fmla="*/ 1 h 52"/>
                    <a:gd name="T52" fmla="*/ 1 w 146"/>
                    <a:gd name="T53" fmla="*/ 1 h 52"/>
                    <a:gd name="T54" fmla="*/ 1 w 146"/>
                    <a:gd name="T55" fmla="*/ 1 h 52"/>
                    <a:gd name="T56" fmla="*/ 0 w 146"/>
                    <a:gd name="T57" fmla="*/ 1 h 52"/>
                    <a:gd name="T58" fmla="*/ 0 w 146"/>
                    <a:gd name="T59" fmla="*/ 1 h 52"/>
                    <a:gd name="T60" fmla="*/ 0 w 146"/>
                    <a:gd name="T61" fmla="*/ 1 h 52"/>
                    <a:gd name="T62" fmla="*/ 0 w 146"/>
                    <a:gd name="T63" fmla="*/ 1 h 52"/>
                    <a:gd name="T64" fmla="*/ 0 w 146"/>
                    <a:gd name="T65" fmla="*/ 1 h 52"/>
                    <a:gd name="T66" fmla="*/ 0 w 146"/>
                    <a:gd name="T67" fmla="*/ 1 h 52"/>
                    <a:gd name="T68" fmla="*/ 0 w 146"/>
                    <a:gd name="T69" fmla="*/ 1 h 52"/>
                    <a:gd name="T70" fmla="*/ 0 w 146"/>
                    <a:gd name="T71" fmla="*/ 1 h 5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46"/>
                    <a:gd name="T109" fmla="*/ 0 h 52"/>
                    <a:gd name="T110" fmla="*/ 146 w 146"/>
                    <a:gd name="T111" fmla="*/ 52 h 5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46" h="52">
                      <a:moveTo>
                        <a:pt x="10" y="52"/>
                      </a:moveTo>
                      <a:lnTo>
                        <a:pt x="0" y="41"/>
                      </a:lnTo>
                      <a:lnTo>
                        <a:pt x="4" y="38"/>
                      </a:lnTo>
                      <a:lnTo>
                        <a:pt x="8" y="36"/>
                      </a:lnTo>
                      <a:lnTo>
                        <a:pt x="14" y="34"/>
                      </a:lnTo>
                      <a:lnTo>
                        <a:pt x="18" y="33"/>
                      </a:lnTo>
                      <a:lnTo>
                        <a:pt x="22" y="30"/>
                      </a:lnTo>
                      <a:lnTo>
                        <a:pt x="27" y="29"/>
                      </a:lnTo>
                      <a:lnTo>
                        <a:pt x="31" y="28"/>
                      </a:lnTo>
                      <a:lnTo>
                        <a:pt x="35" y="26"/>
                      </a:lnTo>
                      <a:lnTo>
                        <a:pt x="39" y="24"/>
                      </a:lnTo>
                      <a:lnTo>
                        <a:pt x="44" y="22"/>
                      </a:lnTo>
                      <a:lnTo>
                        <a:pt x="48" y="21"/>
                      </a:lnTo>
                      <a:lnTo>
                        <a:pt x="52" y="20"/>
                      </a:lnTo>
                      <a:lnTo>
                        <a:pt x="56" y="18"/>
                      </a:lnTo>
                      <a:lnTo>
                        <a:pt x="62" y="17"/>
                      </a:lnTo>
                      <a:lnTo>
                        <a:pt x="66" y="16"/>
                      </a:lnTo>
                      <a:lnTo>
                        <a:pt x="70" y="14"/>
                      </a:lnTo>
                      <a:lnTo>
                        <a:pt x="74" y="13"/>
                      </a:lnTo>
                      <a:lnTo>
                        <a:pt x="79" y="12"/>
                      </a:lnTo>
                      <a:lnTo>
                        <a:pt x="83" y="10"/>
                      </a:lnTo>
                      <a:lnTo>
                        <a:pt x="87" y="9"/>
                      </a:lnTo>
                      <a:lnTo>
                        <a:pt x="92" y="8"/>
                      </a:lnTo>
                      <a:lnTo>
                        <a:pt x="96" y="6"/>
                      </a:lnTo>
                      <a:lnTo>
                        <a:pt x="100" y="5"/>
                      </a:lnTo>
                      <a:lnTo>
                        <a:pt x="106" y="5"/>
                      </a:lnTo>
                      <a:lnTo>
                        <a:pt x="110" y="4"/>
                      </a:lnTo>
                      <a:lnTo>
                        <a:pt x="114" y="4"/>
                      </a:lnTo>
                      <a:lnTo>
                        <a:pt x="119" y="2"/>
                      </a:lnTo>
                      <a:lnTo>
                        <a:pt x="124" y="1"/>
                      </a:lnTo>
                      <a:lnTo>
                        <a:pt x="128" y="1"/>
                      </a:lnTo>
                      <a:lnTo>
                        <a:pt x="132" y="0"/>
                      </a:lnTo>
                      <a:lnTo>
                        <a:pt x="138" y="0"/>
                      </a:lnTo>
                      <a:lnTo>
                        <a:pt x="143" y="0"/>
                      </a:lnTo>
                      <a:lnTo>
                        <a:pt x="146" y="0"/>
                      </a:lnTo>
                      <a:lnTo>
                        <a:pt x="144" y="2"/>
                      </a:lnTo>
                      <a:lnTo>
                        <a:pt x="143" y="6"/>
                      </a:lnTo>
                      <a:lnTo>
                        <a:pt x="142" y="10"/>
                      </a:lnTo>
                      <a:lnTo>
                        <a:pt x="142" y="13"/>
                      </a:lnTo>
                      <a:lnTo>
                        <a:pt x="136" y="14"/>
                      </a:lnTo>
                      <a:lnTo>
                        <a:pt x="132" y="14"/>
                      </a:lnTo>
                      <a:lnTo>
                        <a:pt x="128" y="16"/>
                      </a:lnTo>
                      <a:lnTo>
                        <a:pt x="124" y="16"/>
                      </a:lnTo>
                      <a:lnTo>
                        <a:pt x="120" y="17"/>
                      </a:lnTo>
                      <a:lnTo>
                        <a:pt x="116" y="18"/>
                      </a:lnTo>
                      <a:lnTo>
                        <a:pt x="112" y="20"/>
                      </a:lnTo>
                      <a:lnTo>
                        <a:pt x="108" y="21"/>
                      </a:lnTo>
                      <a:lnTo>
                        <a:pt x="104" y="21"/>
                      </a:lnTo>
                      <a:lnTo>
                        <a:pt x="100" y="22"/>
                      </a:lnTo>
                      <a:lnTo>
                        <a:pt x="96" y="22"/>
                      </a:lnTo>
                      <a:lnTo>
                        <a:pt x="92" y="25"/>
                      </a:lnTo>
                      <a:lnTo>
                        <a:pt x="88" y="25"/>
                      </a:lnTo>
                      <a:lnTo>
                        <a:pt x="84" y="26"/>
                      </a:lnTo>
                      <a:lnTo>
                        <a:pt x="80" y="28"/>
                      </a:lnTo>
                      <a:lnTo>
                        <a:pt x="76" y="29"/>
                      </a:lnTo>
                      <a:lnTo>
                        <a:pt x="72" y="30"/>
                      </a:lnTo>
                      <a:lnTo>
                        <a:pt x="67" y="32"/>
                      </a:lnTo>
                      <a:lnTo>
                        <a:pt x="63" y="33"/>
                      </a:lnTo>
                      <a:lnTo>
                        <a:pt x="59" y="34"/>
                      </a:lnTo>
                      <a:lnTo>
                        <a:pt x="55" y="36"/>
                      </a:lnTo>
                      <a:lnTo>
                        <a:pt x="51" y="37"/>
                      </a:lnTo>
                      <a:lnTo>
                        <a:pt x="47" y="38"/>
                      </a:lnTo>
                      <a:lnTo>
                        <a:pt x="43" y="40"/>
                      </a:lnTo>
                      <a:lnTo>
                        <a:pt x="39" y="41"/>
                      </a:lnTo>
                      <a:lnTo>
                        <a:pt x="34" y="42"/>
                      </a:lnTo>
                      <a:lnTo>
                        <a:pt x="30" y="44"/>
                      </a:lnTo>
                      <a:lnTo>
                        <a:pt x="26" y="45"/>
                      </a:lnTo>
                      <a:lnTo>
                        <a:pt x="22" y="46"/>
                      </a:lnTo>
                      <a:lnTo>
                        <a:pt x="18" y="49"/>
                      </a:lnTo>
                      <a:lnTo>
                        <a:pt x="14" y="50"/>
                      </a:lnTo>
                      <a:lnTo>
                        <a:pt x="1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8" name="Freeform 84">
                  <a:extLst>
                    <a:ext uri="{FF2B5EF4-FFF2-40B4-BE49-F238E27FC236}">
                      <a16:creationId xmlns:a16="http://schemas.microsoft.com/office/drawing/2014/main" id="{2B7A6D8D-793C-423E-A178-2CAB2A698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3" y="1811"/>
                  <a:ext cx="65" cy="22"/>
                </a:xfrm>
                <a:custGeom>
                  <a:avLst/>
                  <a:gdLst>
                    <a:gd name="T0" fmla="*/ 1 w 129"/>
                    <a:gd name="T1" fmla="*/ 1 h 42"/>
                    <a:gd name="T2" fmla="*/ 1 w 129"/>
                    <a:gd name="T3" fmla="*/ 1 h 42"/>
                    <a:gd name="T4" fmla="*/ 1 w 129"/>
                    <a:gd name="T5" fmla="*/ 1 h 42"/>
                    <a:gd name="T6" fmla="*/ 1 w 129"/>
                    <a:gd name="T7" fmla="*/ 1 h 42"/>
                    <a:gd name="T8" fmla="*/ 1 w 129"/>
                    <a:gd name="T9" fmla="*/ 1 h 42"/>
                    <a:gd name="T10" fmla="*/ 1 w 129"/>
                    <a:gd name="T11" fmla="*/ 1 h 42"/>
                    <a:gd name="T12" fmla="*/ 1 w 129"/>
                    <a:gd name="T13" fmla="*/ 1 h 42"/>
                    <a:gd name="T14" fmla="*/ 1 w 129"/>
                    <a:gd name="T15" fmla="*/ 1 h 42"/>
                    <a:gd name="T16" fmla="*/ 1 w 129"/>
                    <a:gd name="T17" fmla="*/ 1 h 42"/>
                    <a:gd name="T18" fmla="*/ 1 w 129"/>
                    <a:gd name="T19" fmla="*/ 1 h 42"/>
                    <a:gd name="T20" fmla="*/ 1 w 129"/>
                    <a:gd name="T21" fmla="*/ 1 h 42"/>
                    <a:gd name="T22" fmla="*/ 1 w 129"/>
                    <a:gd name="T23" fmla="*/ 1 h 42"/>
                    <a:gd name="T24" fmla="*/ 2 w 129"/>
                    <a:gd name="T25" fmla="*/ 1 h 42"/>
                    <a:gd name="T26" fmla="*/ 2 w 129"/>
                    <a:gd name="T27" fmla="*/ 1 h 42"/>
                    <a:gd name="T28" fmla="*/ 2 w 129"/>
                    <a:gd name="T29" fmla="*/ 1 h 42"/>
                    <a:gd name="T30" fmla="*/ 2 w 129"/>
                    <a:gd name="T31" fmla="*/ 1 h 42"/>
                    <a:gd name="T32" fmla="*/ 2 w 129"/>
                    <a:gd name="T33" fmla="*/ 1 h 42"/>
                    <a:gd name="T34" fmla="*/ 2 w 129"/>
                    <a:gd name="T35" fmla="*/ 1 h 42"/>
                    <a:gd name="T36" fmla="*/ 3 w 129"/>
                    <a:gd name="T37" fmla="*/ 1 h 42"/>
                    <a:gd name="T38" fmla="*/ 2 w 129"/>
                    <a:gd name="T39" fmla="*/ 1 h 42"/>
                    <a:gd name="T40" fmla="*/ 2 w 129"/>
                    <a:gd name="T41" fmla="*/ 1 h 42"/>
                    <a:gd name="T42" fmla="*/ 2 w 129"/>
                    <a:gd name="T43" fmla="*/ 1 h 42"/>
                    <a:gd name="T44" fmla="*/ 2 w 129"/>
                    <a:gd name="T45" fmla="*/ 1 h 42"/>
                    <a:gd name="T46" fmla="*/ 2 w 129"/>
                    <a:gd name="T47" fmla="*/ 1 h 42"/>
                    <a:gd name="T48" fmla="*/ 2 w 129"/>
                    <a:gd name="T49" fmla="*/ 1 h 42"/>
                    <a:gd name="T50" fmla="*/ 2 w 129"/>
                    <a:gd name="T51" fmla="*/ 1 h 42"/>
                    <a:gd name="T52" fmla="*/ 2 w 129"/>
                    <a:gd name="T53" fmla="*/ 1 h 42"/>
                    <a:gd name="T54" fmla="*/ 2 w 129"/>
                    <a:gd name="T55" fmla="*/ 1 h 42"/>
                    <a:gd name="T56" fmla="*/ 1 w 129"/>
                    <a:gd name="T57" fmla="*/ 1 h 42"/>
                    <a:gd name="T58" fmla="*/ 1 w 129"/>
                    <a:gd name="T59" fmla="*/ 1 h 42"/>
                    <a:gd name="T60" fmla="*/ 1 w 129"/>
                    <a:gd name="T61" fmla="*/ 1 h 42"/>
                    <a:gd name="T62" fmla="*/ 1 w 129"/>
                    <a:gd name="T63" fmla="*/ 1 h 42"/>
                    <a:gd name="T64" fmla="*/ 1 w 129"/>
                    <a:gd name="T65" fmla="*/ 1 h 42"/>
                    <a:gd name="T66" fmla="*/ 1 w 129"/>
                    <a:gd name="T67" fmla="*/ 1 h 42"/>
                    <a:gd name="T68" fmla="*/ 1 w 129"/>
                    <a:gd name="T69" fmla="*/ 1 h 4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9"/>
                    <a:gd name="T106" fmla="*/ 0 h 42"/>
                    <a:gd name="T107" fmla="*/ 129 w 129"/>
                    <a:gd name="T108" fmla="*/ 42 h 4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9" h="42">
                      <a:moveTo>
                        <a:pt x="15" y="42"/>
                      </a:moveTo>
                      <a:lnTo>
                        <a:pt x="12" y="40"/>
                      </a:lnTo>
                      <a:lnTo>
                        <a:pt x="9" y="37"/>
                      </a:lnTo>
                      <a:lnTo>
                        <a:pt x="5" y="34"/>
                      </a:lnTo>
                      <a:lnTo>
                        <a:pt x="0" y="32"/>
                      </a:lnTo>
                      <a:lnTo>
                        <a:pt x="3" y="30"/>
                      </a:lnTo>
                      <a:lnTo>
                        <a:pt x="7" y="29"/>
                      </a:lnTo>
                      <a:lnTo>
                        <a:pt x="9" y="28"/>
                      </a:lnTo>
                      <a:lnTo>
                        <a:pt x="12" y="26"/>
                      </a:lnTo>
                      <a:lnTo>
                        <a:pt x="16" y="25"/>
                      </a:lnTo>
                      <a:lnTo>
                        <a:pt x="19" y="24"/>
                      </a:lnTo>
                      <a:lnTo>
                        <a:pt x="21" y="22"/>
                      </a:lnTo>
                      <a:lnTo>
                        <a:pt x="25" y="22"/>
                      </a:lnTo>
                      <a:lnTo>
                        <a:pt x="28" y="20"/>
                      </a:lnTo>
                      <a:lnTo>
                        <a:pt x="31" y="20"/>
                      </a:lnTo>
                      <a:lnTo>
                        <a:pt x="33" y="18"/>
                      </a:lnTo>
                      <a:lnTo>
                        <a:pt x="37" y="17"/>
                      </a:lnTo>
                      <a:lnTo>
                        <a:pt x="40" y="16"/>
                      </a:lnTo>
                      <a:lnTo>
                        <a:pt x="44" y="14"/>
                      </a:lnTo>
                      <a:lnTo>
                        <a:pt x="47" y="14"/>
                      </a:lnTo>
                      <a:lnTo>
                        <a:pt x="51" y="13"/>
                      </a:lnTo>
                      <a:lnTo>
                        <a:pt x="53" y="12"/>
                      </a:lnTo>
                      <a:lnTo>
                        <a:pt x="56" y="12"/>
                      </a:lnTo>
                      <a:lnTo>
                        <a:pt x="59" y="10"/>
                      </a:lnTo>
                      <a:lnTo>
                        <a:pt x="63" y="9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2" y="6"/>
                      </a:lnTo>
                      <a:lnTo>
                        <a:pt x="76" y="6"/>
                      </a:lnTo>
                      <a:lnTo>
                        <a:pt x="79" y="5"/>
                      </a:lnTo>
                      <a:lnTo>
                        <a:pt x="81" y="5"/>
                      </a:lnTo>
                      <a:lnTo>
                        <a:pt x="85" y="4"/>
                      </a:lnTo>
                      <a:lnTo>
                        <a:pt x="88" y="2"/>
                      </a:lnTo>
                      <a:lnTo>
                        <a:pt x="92" y="2"/>
                      </a:lnTo>
                      <a:lnTo>
                        <a:pt x="95" y="1"/>
                      </a:lnTo>
                      <a:lnTo>
                        <a:pt x="99" y="1"/>
                      </a:lnTo>
                      <a:lnTo>
                        <a:pt x="103" y="0"/>
                      </a:lnTo>
                      <a:lnTo>
                        <a:pt x="129" y="10"/>
                      </a:lnTo>
                      <a:lnTo>
                        <a:pt x="125" y="10"/>
                      </a:lnTo>
                      <a:lnTo>
                        <a:pt x="123" y="12"/>
                      </a:lnTo>
                      <a:lnTo>
                        <a:pt x="119" y="12"/>
                      </a:lnTo>
                      <a:lnTo>
                        <a:pt x="115" y="13"/>
                      </a:lnTo>
                      <a:lnTo>
                        <a:pt x="111" y="13"/>
                      </a:lnTo>
                      <a:lnTo>
                        <a:pt x="108" y="14"/>
                      </a:lnTo>
                      <a:lnTo>
                        <a:pt x="104" y="14"/>
                      </a:lnTo>
                      <a:lnTo>
                        <a:pt x="101" y="16"/>
                      </a:lnTo>
                      <a:lnTo>
                        <a:pt x="97" y="17"/>
                      </a:lnTo>
                      <a:lnTo>
                        <a:pt x="93" y="17"/>
                      </a:lnTo>
                      <a:lnTo>
                        <a:pt x="89" y="18"/>
                      </a:lnTo>
                      <a:lnTo>
                        <a:pt x="87" y="20"/>
                      </a:lnTo>
                      <a:lnTo>
                        <a:pt x="83" y="20"/>
                      </a:lnTo>
                      <a:lnTo>
                        <a:pt x="79" y="21"/>
                      </a:lnTo>
                      <a:lnTo>
                        <a:pt x="76" y="22"/>
                      </a:lnTo>
                      <a:lnTo>
                        <a:pt x="72" y="24"/>
                      </a:lnTo>
                      <a:lnTo>
                        <a:pt x="68" y="24"/>
                      </a:lnTo>
                      <a:lnTo>
                        <a:pt x="65" y="25"/>
                      </a:lnTo>
                      <a:lnTo>
                        <a:pt x="61" y="26"/>
                      </a:lnTo>
                      <a:lnTo>
                        <a:pt x="57" y="28"/>
                      </a:lnTo>
                      <a:lnTo>
                        <a:pt x="53" y="29"/>
                      </a:lnTo>
                      <a:lnTo>
                        <a:pt x="51" y="29"/>
                      </a:lnTo>
                      <a:lnTo>
                        <a:pt x="47" y="30"/>
                      </a:lnTo>
                      <a:lnTo>
                        <a:pt x="44" y="32"/>
                      </a:lnTo>
                      <a:lnTo>
                        <a:pt x="40" y="33"/>
                      </a:lnTo>
                      <a:lnTo>
                        <a:pt x="36" y="34"/>
                      </a:lnTo>
                      <a:lnTo>
                        <a:pt x="32" y="34"/>
                      </a:lnTo>
                      <a:lnTo>
                        <a:pt x="29" y="37"/>
                      </a:lnTo>
                      <a:lnTo>
                        <a:pt x="25" y="38"/>
                      </a:lnTo>
                      <a:lnTo>
                        <a:pt x="21" y="40"/>
                      </a:lnTo>
                      <a:lnTo>
                        <a:pt x="17" y="41"/>
                      </a:lnTo>
                      <a:lnTo>
                        <a:pt x="15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9" name="Freeform 85">
                  <a:extLst>
                    <a:ext uri="{FF2B5EF4-FFF2-40B4-BE49-F238E27FC236}">
                      <a16:creationId xmlns:a16="http://schemas.microsoft.com/office/drawing/2014/main" id="{D0CA4860-98D7-4706-BA97-2ACD2F208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8" y="1799"/>
                  <a:ext cx="54" cy="20"/>
                </a:xfrm>
                <a:custGeom>
                  <a:avLst/>
                  <a:gdLst>
                    <a:gd name="T0" fmla="*/ 1 w 108"/>
                    <a:gd name="T1" fmla="*/ 1 h 38"/>
                    <a:gd name="T2" fmla="*/ 1 w 108"/>
                    <a:gd name="T3" fmla="*/ 1 h 38"/>
                    <a:gd name="T4" fmla="*/ 1 w 108"/>
                    <a:gd name="T5" fmla="*/ 1 h 38"/>
                    <a:gd name="T6" fmla="*/ 1 w 108"/>
                    <a:gd name="T7" fmla="*/ 1 h 38"/>
                    <a:gd name="T8" fmla="*/ 1 w 108"/>
                    <a:gd name="T9" fmla="*/ 1 h 38"/>
                    <a:gd name="T10" fmla="*/ 1 w 108"/>
                    <a:gd name="T11" fmla="*/ 1 h 38"/>
                    <a:gd name="T12" fmla="*/ 1 w 108"/>
                    <a:gd name="T13" fmla="*/ 1 h 38"/>
                    <a:gd name="T14" fmla="*/ 1 w 108"/>
                    <a:gd name="T15" fmla="*/ 1 h 38"/>
                    <a:gd name="T16" fmla="*/ 1 w 108"/>
                    <a:gd name="T17" fmla="*/ 1 h 38"/>
                    <a:gd name="T18" fmla="*/ 2 w 108"/>
                    <a:gd name="T19" fmla="*/ 1 h 38"/>
                    <a:gd name="T20" fmla="*/ 2 w 108"/>
                    <a:gd name="T21" fmla="*/ 0 h 38"/>
                    <a:gd name="T22" fmla="*/ 2 w 108"/>
                    <a:gd name="T23" fmla="*/ 0 h 38"/>
                    <a:gd name="T24" fmla="*/ 2 w 108"/>
                    <a:gd name="T25" fmla="*/ 1 h 38"/>
                    <a:gd name="T26" fmla="*/ 2 w 108"/>
                    <a:gd name="T27" fmla="*/ 1 h 38"/>
                    <a:gd name="T28" fmla="*/ 2 w 108"/>
                    <a:gd name="T29" fmla="*/ 1 h 38"/>
                    <a:gd name="T30" fmla="*/ 2 w 108"/>
                    <a:gd name="T31" fmla="*/ 1 h 38"/>
                    <a:gd name="T32" fmla="*/ 2 w 108"/>
                    <a:gd name="T33" fmla="*/ 1 h 38"/>
                    <a:gd name="T34" fmla="*/ 2 w 108"/>
                    <a:gd name="T35" fmla="*/ 1 h 38"/>
                    <a:gd name="T36" fmla="*/ 2 w 108"/>
                    <a:gd name="T37" fmla="*/ 1 h 38"/>
                    <a:gd name="T38" fmla="*/ 2 w 108"/>
                    <a:gd name="T39" fmla="*/ 1 h 38"/>
                    <a:gd name="T40" fmla="*/ 2 w 108"/>
                    <a:gd name="T41" fmla="*/ 1 h 38"/>
                    <a:gd name="T42" fmla="*/ 2 w 108"/>
                    <a:gd name="T43" fmla="*/ 1 h 38"/>
                    <a:gd name="T44" fmla="*/ 2 w 108"/>
                    <a:gd name="T45" fmla="*/ 1 h 38"/>
                    <a:gd name="T46" fmla="*/ 1 w 108"/>
                    <a:gd name="T47" fmla="*/ 1 h 38"/>
                    <a:gd name="T48" fmla="*/ 1 w 108"/>
                    <a:gd name="T49" fmla="*/ 1 h 38"/>
                    <a:gd name="T50" fmla="*/ 1 w 108"/>
                    <a:gd name="T51" fmla="*/ 1 h 38"/>
                    <a:gd name="T52" fmla="*/ 1 w 108"/>
                    <a:gd name="T53" fmla="*/ 1 h 38"/>
                    <a:gd name="T54" fmla="*/ 1 w 108"/>
                    <a:gd name="T55" fmla="*/ 1 h 38"/>
                    <a:gd name="T56" fmla="*/ 1 w 108"/>
                    <a:gd name="T57" fmla="*/ 1 h 38"/>
                    <a:gd name="T58" fmla="*/ 1 w 108"/>
                    <a:gd name="T59" fmla="*/ 1 h 38"/>
                    <a:gd name="T60" fmla="*/ 1 w 108"/>
                    <a:gd name="T61" fmla="*/ 1 h 38"/>
                    <a:gd name="T62" fmla="*/ 1 w 108"/>
                    <a:gd name="T63" fmla="*/ 1 h 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8"/>
                    <a:gd name="T97" fmla="*/ 0 h 38"/>
                    <a:gd name="T98" fmla="*/ 108 w 108"/>
                    <a:gd name="T99" fmla="*/ 38 h 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8" h="38">
                      <a:moveTo>
                        <a:pt x="14" y="38"/>
                      </a:moveTo>
                      <a:lnTo>
                        <a:pt x="11" y="36"/>
                      </a:lnTo>
                      <a:lnTo>
                        <a:pt x="8" y="34"/>
                      </a:lnTo>
                      <a:lnTo>
                        <a:pt x="4" y="30"/>
                      </a:lnTo>
                      <a:lnTo>
                        <a:pt x="0" y="28"/>
                      </a:lnTo>
                      <a:lnTo>
                        <a:pt x="4" y="25"/>
                      </a:lnTo>
                      <a:lnTo>
                        <a:pt x="9" y="24"/>
                      </a:lnTo>
                      <a:lnTo>
                        <a:pt x="13" y="21"/>
                      </a:lnTo>
                      <a:lnTo>
                        <a:pt x="18" y="20"/>
                      </a:lnTo>
                      <a:lnTo>
                        <a:pt x="24" y="17"/>
                      </a:lnTo>
                      <a:lnTo>
                        <a:pt x="28" y="16"/>
                      </a:lnTo>
                      <a:lnTo>
                        <a:pt x="33" y="13"/>
                      </a:lnTo>
                      <a:lnTo>
                        <a:pt x="38" y="12"/>
                      </a:lnTo>
                      <a:lnTo>
                        <a:pt x="42" y="10"/>
                      </a:lnTo>
                      <a:lnTo>
                        <a:pt x="48" y="8"/>
                      </a:lnTo>
                      <a:lnTo>
                        <a:pt x="53" y="6"/>
                      </a:lnTo>
                      <a:lnTo>
                        <a:pt x="58" y="5"/>
                      </a:lnTo>
                      <a:lnTo>
                        <a:pt x="62" y="4"/>
                      </a:lnTo>
                      <a:lnTo>
                        <a:pt x="68" y="2"/>
                      </a:lnTo>
                      <a:lnTo>
                        <a:pt x="70" y="1"/>
                      </a:lnTo>
                      <a:lnTo>
                        <a:pt x="73" y="1"/>
                      </a:lnTo>
                      <a:lnTo>
                        <a:pt x="77" y="0"/>
                      </a:lnTo>
                      <a:lnTo>
                        <a:pt x="80" y="0"/>
                      </a:lnTo>
                      <a:lnTo>
                        <a:pt x="84" y="0"/>
                      </a:lnTo>
                      <a:lnTo>
                        <a:pt x="88" y="1"/>
                      </a:lnTo>
                      <a:lnTo>
                        <a:pt x="90" y="4"/>
                      </a:lnTo>
                      <a:lnTo>
                        <a:pt x="93" y="5"/>
                      </a:lnTo>
                      <a:lnTo>
                        <a:pt x="96" y="5"/>
                      </a:lnTo>
                      <a:lnTo>
                        <a:pt x="98" y="6"/>
                      </a:lnTo>
                      <a:lnTo>
                        <a:pt x="100" y="6"/>
                      </a:lnTo>
                      <a:lnTo>
                        <a:pt x="108" y="9"/>
                      </a:lnTo>
                      <a:lnTo>
                        <a:pt x="105" y="9"/>
                      </a:lnTo>
                      <a:lnTo>
                        <a:pt x="101" y="10"/>
                      </a:lnTo>
                      <a:lnTo>
                        <a:pt x="98" y="10"/>
                      </a:lnTo>
                      <a:lnTo>
                        <a:pt x="96" y="12"/>
                      </a:lnTo>
                      <a:lnTo>
                        <a:pt x="93" y="12"/>
                      </a:lnTo>
                      <a:lnTo>
                        <a:pt x="90" y="13"/>
                      </a:lnTo>
                      <a:lnTo>
                        <a:pt x="88" y="13"/>
                      </a:lnTo>
                      <a:lnTo>
                        <a:pt x="84" y="14"/>
                      </a:lnTo>
                      <a:lnTo>
                        <a:pt x="81" y="14"/>
                      </a:lnTo>
                      <a:lnTo>
                        <a:pt x="78" y="16"/>
                      </a:lnTo>
                      <a:lnTo>
                        <a:pt x="76" y="16"/>
                      </a:lnTo>
                      <a:lnTo>
                        <a:pt x="73" y="17"/>
                      </a:lnTo>
                      <a:lnTo>
                        <a:pt x="69" y="17"/>
                      </a:lnTo>
                      <a:lnTo>
                        <a:pt x="66" y="20"/>
                      </a:lnTo>
                      <a:lnTo>
                        <a:pt x="64" y="20"/>
                      </a:lnTo>
                      <a:lnTo>
                        <a:pt x="61" y="21"/>
                      </a:lnTo>
                      <a:lnTo>
                        <a:pt x="58" y="21"/>
                      </a:lnTo>
                      <a:lnTo>
                        <a:pt x="56" y="22"/>
                      </a:lnTo>
                      <a:lnTo>
                        <a:pt x="52" y="24"/>
                      </a:lnTo>
                      <a:lnTo>
                        <a:pt x="49" y="25"/>
                      </a:lnTo>
                      <a:lnTo>
                        <a:pt x="46" y="25"/>
                      </a:lnTo>
                      <a:lnTo>
                        <a:pt x="44" y="26"/>
                      </a:lnTo>
                      <a:lnTo>
                        <a:pt x="41" y="28"/>
                      </a:lnTo>
                      <a:lnTo>
                        <a:pt x="38" y="29"/>
                      </a:lnTo>
                      <a:lnTo>
                        <a:pt x="34" y="29"/>
                      </a:lnTo>
                      <a:lnTo>
                        <a:pt x="32" y="30"/>
                      </a:lnTo>
                      <a:lnTo>
                        <a:pt x="29" y="32"/>
                      </a:lnTo>
                      <a:lnTo>
                        <a:pt x="26" y="33"/>
                      </a:lnTo>
                      <a:lnTo>
                        <a:pt x="24" y="34"/>
                      </a:lnTo>
                      <a:lnTo>
                        <a:pt x="20" y="36"/>
                      </a:lnTo>
                      <a:lnTo>
                        <a:pt x="17" y="37"/>
                      </a:lnTo>
                      <a:lnTo>
                        <a:pt x="1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0" name="Freeform 86">
                  <a:extLst>
                    <a:ext uri="{FF2B5EF4-FFF2-40B4-BE49-F238E27FC236}">
                      <a16:creationId xmlns:a16="http://schemas.microsoft.com/office/drawing/2014/main" id="{E1D6711D-DE99-4973-AEB5-5512A02A8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" y="1789"/>
                  <a:ext cx="42" cy="15"/>
                </a:xfrm>
                <a:custGeom>
                  <a:avLst/>
                  <a:gdLst>
                    <a:gd name="T0" fmla="*/ 1 w 84"/>
                    <a:gd name="T1" fmla="*/ 1 h 29"/>
                    <a:gd name="T2" fmla="*/ 1 w 84"/>
                    <a:gd name="T3" fmla="*/ 1 h 29"/>
                    <a:gd name="T4" fmla="*/ 1 w 84"/>
                    <a:gd name="T5" fmla="*/ 1 h 29"/>
                    <a:gd name="T6" fmla="*/ 1 w 84"/>
                    <a:gd name="T7" fmla="*/ 1 h 29"/>
                    <a:gd name="T8" fmla="*/ 0 w 84"/>
                    <a:gd name="T9" fmla="*/ 1 h 29"/>
                    <a:gd name="T10" fmla="*/ 1 w 84"/>
                    <a:gd name="T11" fmla="*/ 1 h 29"/>
                    <a:gd name="T12" fmla="*/ 1 w 84"/>
                    <a:gd name="T13" fmla="*/ 1 h 29"/>
                    <a:gd name="T14" fmla="*/ 1 w 84"/>
                    <a:gd name="T15" fmla="*/ 1 h 29"/>
                    <a:gd name="T16" fmla="*/ 1 w 84"/>
                    <a:gd name="T17" fmla="*/ 1 h 29"/>
                    <a:gd name="T18" fmla="*/ 1 w 84"/>
                    <a:gd name="T19" fmla="*/ 1 h 29"/>
                    <a:gd name="T20" fmla="*/ 1 w 84"/>
                    <a:gd name="T21" fmla="*/ 1 h 29"/>
                    <a:gd name="T22" fmla="*/ 1 w 84"/>
                    <a:gd name="T23" fmla="*/ 1 h 29"/>
                    <a:gd name="T24" fmla="*/ 1 w 84"/>
                    <a:gd name="T25" fmla="*/ 1 h 29"/>
                    <a:gd name="T26" fmla="*/ 1 w 84"/>
                    <a:gd name="T27" fmla="*/ 1 h 29"/>
                    <a:gd name="T28" fmla="*/ 1 w 84"/>
                    <a:gd name="T29" fmla="*/ 1 h 29"/>
                    <a:gd name="T30" fmla="*/ 1 w 84"/>
                    <a:gd name="T31" fmla="*/ 1 h 29"/>
                    <a:gd name="T32" fmla="*/ 1 w 84"/>
                    <a:gd name="T33" fmla="*/ 1 h 29"/>
                    <a:gd name="T34" fmla="*/ 1 w 84"/>
                    <a:gd name="T35" fmla="*/ 1 h 29"/>
                    <a:gd name="T36" fmla="*/ 1 w 84"/>
                    <a:gd name="T37" fmla="*/ 1 h 29"/>
                    <a:gd name="T38" fmla="*/ 1 w 84"/>
                    <a:gd name="T39" fmla="*/ 0 h 29"/>
                    <a:gd name="T40" fmla="*/ 1 w 84"/>
                    <a:gd name="T41" fmla="*/ 0 h 29"/>
                    <a:gd name="T42" fmla="*/ 1 w 84"/>
                    <a:gd name="T43" fmla="*/ 1 h 29"/>
                    <a:gd name="T44" fmla="*/ 1 w 84"/>
                    <a:gd name="T45" fmla="*/ 1 h 29"/>
                    <a:gd name="T46" fmla="*/ 2 w 84"/>
                    <a:gd name="T47" fmla="*/ 1 h 29"/>
                    <a:gd name="T48" fmla="*/ 2 w 84"/>
                    <a:gd name="T49" fmla="*/ 1 h 29"/>
                    <a:gd name="T50" fmla="*/ 2 w 84"/>
                    <a:gd name="T51" fmla="*/ 1 h 29"/>
                    <a:gd name="T52" fmla="*/ 2 w 84"/>
                    <a:gd name="T53" fmla="*/ 1 h 29"/>
                    <a:gd name="T54" fmla="*/ 2 w 84"/>
                    <a:gd name="T55" fmla="*/ 1 h 29"/>
                    <a:gd name="T56" fmla="*/ 2 w 84"/>
                    <a:gd name="T57" fmla="*/ 1 h 29"/>
                    <a:gd name="T58" fmla="*/ 2 w 84"/>
                    <a:gd name="T59" fmla="*/ 1 h 29"/>
                    <a:gd name="T60" fmla="*/ 2 w 84"/>
                    <a:gd name="T61" fmla="*/ 1 h 29"/>
                    <a:gd name="T62" fmla="*/ 2 w 84"/>
                    <a:gd name="T63" fmla="*/ 1 h 29"/>
                    <a:gd name="T64" fmla="*/ 2 w 84"/>
                    <a:gd name="T65" fmla="*/ 1 h 29"/>
                    <a:gd name="T66" fmla="*/ 1 w 84"/>
                    <a:gd name="T67" fmla="*/ 1 h 29"/>
                    <a:gd name="T68" fmla="*/ 1 w 84"/>
                    <a:gd name="T69" fmla="*/ 1 h 29"/>
                    <a:gd name="T70" fmla="*/ 1 w 84"/>
                    <a:gd name="T71" fmla="*/ 1 h 29"/>
                    <a:gd name="T72" fmla="*/ 1 w 84"/>
                    <a:gd name="T73" fmla="*/ 1 h 29"/>
                    <a:gd name="T74" fmla="*/ 1 w 84"/>
                    <a:gd name="T75" fmla="*/ 1 h 29"/>
                    <a:gd name="T76" fmla="*/ 1 w 84"/>
                    <a:gd name="T77" fmla="*/ 1 h 29"/>
                    <a:gd name="T78" fmla="*/ 1 w 84"/>
                    <a:gd name="T79" fmla="*/ 1 h 29"/>
                    <a:gd name="T80" fmla="*/ 1 w 84"/>
                    <a:gd name="T81" fmla="*/ 1 h 29"/>
                    <a:gd name="T82" fmla="*/ 1 w 84"/>
                    <a:gd name="T83" fmla="*/ 1 h 29"/>
                    <a:gd name="T84" fmla="*/ 1 w 84"/>
                    <a:gd name="T85" fmla="*/ 1 h 29"/>
                    <a:gd name="T86" fmla="*/ 1 w 84"/>
                    <a:gd name="T87" fmla="*/ 1 h 29"/>
                    <a:gd name="T88" fmla="*/ 1 w 84"/>
                    <a:gd name="T89" fmla="*/ 1 h 29"/>
                    <a:gd name="T90" fmla="*/ 1 w 84"/>
                    <a:gd name="T91" fmla="*/ 1 h 2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4"/>
                    <a:gd name="T139" fmla="*/ 0 h 29"/>
                    <a:gd name="T140" fmla="*/ 84 w 84"/>
                    <a:gd name="T141" fmla="*/ 29 h 2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4" h="29">
                      <a:moveTo>
                        <a:pt x="15" y="29"/>
                      </a:moveTo>
                      <a:lnTo>
                        <a:pt x="11" y="26"/>
                      </a:lnTo>
                      <a:lnTo>
                        <a:pt x="7" y="24"/>
                      </a:lnTo>
                      <a:lnTo>
                        <a:pt x="4" y="21"/>
                      </a:lnTo>
                      <a:lnTo>
                        <a:pt x="0" y="18"/>
                      </a:lnTo>
                      <a:lnTo>
                        <a:pt x="4" y="17"/>
                      </a:lnTo>
                      <a:lnTo>
                        <a:pt x="7" y="14"/>
                      </a:lnTo>
                      <a:lnTo>
                        <a:pt x="11" y="14"/>
                      </a:lnTo>
                      <a:lnTo>
                        <a:pt x="15" y="13"/>
                      </a:lnTo>
                      <a:lnTo>
                        <a:pt x="18" y="12"/>
                      </a:lnTo>
                      <a:lnTo>
                        <a:pt x="20" y="10"/>
                      </a:lnTo>
                      <a:lnTo>
                        <a:pt x="24" y="9"/>
                      </a:lnTo>
                      <a:lnTo>
                        <a:pt x="28" y="8"/>
                      </a:lnTo>
                      <a:lnTo>
                        <a:pt x="31" y="6"/>
                      </a:lnTo>
                      <a:lnTo>
                        <a:pt x="35" y="5"/>
                      </a:lnTo>
                      <a:lnTo>
                        <a:pt x="38" y="5"/>
                      </a:lnTo>
                      <a:lnTo>
                        <a:pt x="42" y="4"/>
                      </a:lnTo>
                      <a:lnTo>
                        <a:pt x="44" y="2"/>
                      </a:lnTo>
                      <a:lnTo>
                        <a:pt x="48" y="1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7" y="1"/>
                      </a:lnTo>
                      <a:lnTo>
                        <a:pt x="61" y="2"/>
                      </a:lnTo>
                      <a:lnTo>
                        <a:pt x="65" y="2"/>
                      </a:lnTo>
                      <a:lnTo>
                        <a:pt x="69" y="4"/>
                      </a:lnTo>
                      <a:lnTo>
                        <a:pt x="72" y="5"/>
                      </a:lnTo>
                      <a:lnTo>
                        <a:pt x="76" y="6"/>
                      </a:lnTo>
                      <a:lnTo>
                        <a:pt x="80" y="8"/>
                      </a:lnTo>
                      <a:lnTo>
                        <a:pt x="84" y="9"/>
                      </a:lnTo>
                      <a:lnTo>
                        <a:pt x="79" y="9"/>
                      </a:lnTo>
                      <a:lnTo>
                        <a:pt x="75" y="10"/>
                      </a:lnTo>
                      <a:lnTo>
                        <a:pt x="71" y="12"/>
                      </a:lnTo>
                      <a:lnTo>
                        <a:pt x="67" y="13"/>
                      </a:lnTo>
                      <a:lnTo>
                        <a:pt x="61" y="14"/>
                      </a:lnTo>
                      <a:lnTo>
                        <a:pt x="57" y="14"/>
                      </a:lnTo>
                      <a:lnTo>
                        <a:pt x="53" y="17"/>
                      </a:lnTo>
                      <a:lnTo>
                        <a:pt x="50" y="18"/>
                      </a:lnTo>
                      <a:lnTo>
                        <a:pt x="46" y="20"/>
                      </a:lnTo>
                      <a:lnTo>
                        <a:pt x="40" y="21"/>
                      </a:lnTo>
                      <a:lnTo>
                        <a:pt x="36" y="22"/>
                      </a:lnTo>
                      <a:lnTo>
                        <a:pt x="32" y="24"/>
                      </a:lnTo>
                      <a:lnTo>
                        <a:pt x="28" y="25"/>
                      </a:lnTo>
                      <a:lnTo>
                        <a:pt x="23" y="26"/>
                      </a:lnTo>
                      <a:lnTo>
                        <a:pt x="19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1" name="Freeform 87">
                  <a:extLst>
                    <a:ext uri="{FF2B5EF4-FFF2-40B4-BE49-F238E27FC236}">
                      <a16:creationId xmlns:a16="http://schemas.microsoft.com/office/drawing/2014/main" id="{DF763DD6-1C47-483A-9792-D42C86059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8" y="1800"/>
                  <a:ext cx="98" cy="73"/>
                </a:xfrm>
                <a:custGeom>
                  <a:avLst/>
                  <a:gdLst>
                    <a:gd name="T0" fmla="*/ 0 w 194"/>
                    <a:gd name="T1" fmla="*/ 0 h 147"/>
                    <a:gd name="T2" fmla="*/ 1 w 194"/>
                    <a:gd name="T3" fmla="*/ 0 h 147"/>
                    <a:gd name="T4" fmla="*/ 1 w 194"/>
                    <a:gd name="T5" fmla="*/ 0 h 147"/>
                    <a:gd name="T6" fmla="*/ 1 w 194"/>
                    <a:gd name="T7" fmla="*/ 0 h 147"/>
                    <a:gd name="T8" fmla="*/ 1 w 194"/>
                    <a:gd name="T9" fmla="*/ 0 h 147"/>
                    <a:gd name="T10" fmla="*/ 1 w 194"/>
                    <a:gd name="T11" fmla="*/ 0 h 147"/>
                    <a:gd name="T12" fmla="*/ 1 w 194"/>
                    <a:gd name="T13" fmla="*/ 0 h 147"/>
                    <a:gd name="T14" fmla="*/ 1 w 194"/>
                    <a:gd name="T15" fmla="*/ 0 h 147"/>
                    <a:gd name="T16" fmla="*/ 1 w 194"/>
                    <a:gd name="T17" fmla="*/ 0 h 147"/>
                    <a:gd name="T18" fmla="*/ 1 w 194"/>
                    <a:gd name="T19" fmla="*/ 0 h 147"/>
                    <a:gd name="T20" fmla="*/ 1 w 194"/>
                    <a:gd name="T21" fmla="*/ 0 h 147"/>
                    <a:gd name="T22" fmla="*/ 2 w 194"/>
                    <a:gd name="T23" fmla="*/ 0 h 147"/>
                    <a:gd name="T24" fmla="*/ 2 w 194"/>
                    <a:gd name="T25" fmla="*/ 0 h 147"/>
                    <a:gd name="T26" fmla="*/ 2 w 194"/>
                    <a:gd name="T27" fmla="*/ 0 h 147"/>
                    <a:gd name="T28" fmla="*/ 2 w 194"/>
                    <a:gd name="T29" fmla="*/ 1 h 147"/>
                    <a:gd name="T30" fmla="*/ 2 w 194"/>
                    <a:gd name="T31" fmla="*/ 1 h 147"/>
                    <a:gd name="T32" fmla="*/ 2 w 194"/>
                    <a:gd name="T33" fmla="*/ 1 h 147"/>
                    <a:gd name="T34" fmla="*/ 2 w 194"/>
                    <a:gd name="T35" fmla="*/ 1 h 147"/>
                    <a:gd name="T36" fmla="*/ 2 w 194"/>
                    <a:gd name="T37" fmla="*/ 1 h 147"/>
                    <a:gd name="T38" fmla="*/ 2 w 194"/>
                    <a:gd name="T39" fmla="*/ 1 h 147"/>
                    <a:gd name="T40" fmla="*/ 2 w 194"/>
                    <a:gd name="T41" fmla="*/ 1 h 147"/>
                    <a:gd name="T42" fmla="*/ 2 w 194"/>
                    <a:gd name="T43" fmla="*/ 1 h 147"/>
                    <a:gd name="T44" fmla="*/ 2 w 194"/>
                    <a:gd name="T45" fmla="*/ 1 h 147"/>
                    <a:gd name="T46" fmla="*/ 3 w 194"/>
                    <a:gd name="T47" fmla="*/ 1 h 147"/>
                    <a:gd name="T48" fmla="*/ 3 w 194"/>
                    <a:gd name="T49" fmla="*/ 1 h 147"/>
                    <a:gd name="T50" fmla="*/ 3 w 194"/>
                    <a:gd name="T51" fmla="*/ 1 h 147"/>
                    <a:gd name="T52" fmla="*/ 3 w 194"/>
                    <a:gd name="T53" fmla="*/ 2 h 147"/>
                    <a:gd name="T54" fmla="*/ 3 w 194"/>
                    <a:gd name="T55" fmla="*/ 2 h 147"/>
                    <a:gd name="T56" fmla="*/ 3 w 194"/>
                    <a:gd name="T57" fmla="*/ 2 h 147"/>
                    <a:gd name="T58" fmla="*/ 3 w 194"/>
                    <a:gd name="T59" fmla="*/ 2 h 147"/>
                    <a:gd name="T60" fmla="*/ 4 w 194"/>
                    <a:gd name="T61" fmla="*/ 2 h 147"/>
                    <a:gd name="T62" fmla="*/ 3 w 194"/>
                    <a:gd name="T63" fmla="*/ 2 h 147"/>
                    <a:gd name="T64" fmla="*/ 3 w 194"/>
                    <a:gd name="T65" fmla="*/ 2 h 147"/>
                    <a:gd name="T66" fmla="*/ 3 w 194"/>
                    <a:gd name="T67" fmla="*/ 1 h 147"/>
                    <a:gd name="T68" fmla="*/ 3 w 194"/>
                    <a:gd name="T69" fmla="*/ 1 h 147"/>
                    <a:gd name="T70" fmla="*/ 3 w 194"/>
                    <a:gd name="T71" fmla="*/ 1 h 147"/>
                    <a:gd name="T72" fmla="*/ 3 w 194"/>
                    <a:gd name="T73" fmla="*/ 1 h 147"/>
                    <a:gd name="T74" fmla="*/ 3 w 194"/>
                    <a:gd name="T75" fmla="*/ 1 h 147"/>
                    <a:gd name="T76" fmla="*/ 3 w 194"/>
                    <a:gd name="T77" fmla="*/ 1 h 147"/>
                    <a:gd name="T78" fmla="*/ 3 w 194"/>
                    <a:gd name="T79" fmla="*/ 1 h 147"/>
                    <a:gd name="T80" fmla="*/ 3 w 194"/>
                    <a:gd name="T81" fmla="*/ 1 h 147"/>
                    <a:gd name="T82" fmla="*/ 3 w 194"/>
                    <a:gd name="T83" fmla="*/ 1 h 147"/>
                    <a:gd name="T84" fmla="*/ 2 w 194"/>
                    <a:gd name="T85" fmla="*/ 1 h 147"/>
                    <a:gd name="T86" fmla="*/ 2 w 194"/>
                    <a:gd name="T87" fmla="*/ 1 h 147"/>
                    <a:gd name="T88" fmla="*/ 2 w 194"/>
                    <a:gd name="T89" fmla="*/ 1 h 147"/>
                    <a:gd name="T90" fmla="*/ 2 w 194"/>
                    <a:gd name="T91" fmla="*/ 1 h 147"/>
                    <a:gd name="T92" fmla="*/ 2 w 194"/>
                    <a:gd name="T93" fmla="*/ 0 h 147"/>
                    <a:gd name="T94" fmla="*/ 2 w 194"/>
                    <a:gd name="T95" fmla="*/ 0 h 147"/>
                    <a:gd name="T96" fmla="*/ 2 w 194"/>
                    <a:gd name="T97" fmla="*/ 0 h 147"/>
                    <a:gd name="T98" fmla="*/ 2 w 194"/>
                    <a:gd name="T99" fmla="*/ 0 h 147"/>
                    <a:gd name="T100" fmla="*/ 2 w 194"/>
                    <a:gd name="T101" fmla="*/ 0 h 147"/>
                    <a:gd name="T102" fmla="*/ 2 w 194"/>
                    <a:gd name="T103" fmla="*/ 0 h 147"/>
                    <a:gd name="T104" fmla="*/ 1 w 194"/>
                    <a:gd name="T105" fmla="*/ 0 h 147"/>
                    <a:gd name="T106" fmla="*/ 1 w 194"/>
                    <a:gd name="T107" fmla="*/ 0 h 147"/>
                    <a:gd name="T108" fmla="*/ 1 w 194"/>
                    <a:gd name="T109" fmla="*/ 0 h 147"/>
                    <a:gd name="T110" fmla="*/ 1 w 194"/>
                    <a:gd name="T111" fmla="*/ 0 h 147"/>
                    <a:gd name="T112" fmla="*/ 1 w 194"/>
                    <a:gd name="T113" fmla="*/ 0 h 147"/>
                    <a:gd name="T114" fmla="*/ 1 w 194"/>
                    <a:gd name="T115" fmla="*/ 0 h 147"/>
                    <a:gd name="T116" fmla="*/ 1 w 194"/>
                    <a:gd name="T117" fmla="*/ 0 h 147"/>
                    <a:gd name="T118" fmla="*/ 1 w 194"/>
                    <a:gd name="T119" fmla="*/ 0 h 147"/>
                    <a:gd name="T120" fmla="*/ 1 w 194"/>
                    <a:gd name="T121" fmla="*/ 0 h 147"/>
                    <a:gd name="T122" fmla="*/ 0 w 194"/>
                    <a:gd name="T123" fmla="*/ 0 h 14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4"/>
                    <a:gd name="T187" fmla="*/ 0 h 147"/>
                    <a:gd name="T188" fmla="*/ 194 w 194"/>
                    <a:gd name="T189" fmla="*/ 147 h 14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4" h="147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9" y="23"/>
                      </a:lnTo>
                      <a:lnTo>
                        <a:pt x="12" y="24"/>
                      </a:lnTo>
                      <a:lnTo>
                        <a:pt x="15" y="25"/>
                      </a:lnTo>
                      <a:lnTo>
                        <a:pt x="17" y="27"/>
                      </a:lnTo>
                      <a:lnTo>
                        <a:pt x="20" y="28"/>
                      </a:lnTo>
                      <a:lnTo>
                        <a:pt x="24" y="31"/>
                      </a:lnTo>
                      <a:lnTo>
                        <a:pt x="27" y="32"/>
                      </a:lnTo>
                      <a:lnTo>
                        <a:pt x="29" y="33"/>
                      </a:lnTo>
                      <a:lnTo>
                        <a:pt x="33" y="35"/>
                      </a:lnTo>
                      <a:lnTo>
                        <a:pt x="36" y="37"/>
                      </a:lnTo>
                      <a:lnTo>
                        <a:pt x="39" y="39"/>
                      </a:lnTo>
                      <a:lnTo>
                        <a:pt x="41" y="40"/>
                      </a:lnTo>
                      <a:lnTo>
                        <a:pt x="44" y="43"/>
                      </a:lnTo>
                      <a:lnTo>
                        <a:pt x="48" y="44"/>
                      </a:lnTo>
                      <a:lnTo>
                        <a:pt x="51" y="45"/>
                      </a:lnTo>
                      <a:lnTo>
                        <a:pt x="53" y="48"/>
                      </a:lnTo>
                      <a:lnTo>
                        <a:pt x="56" y="49"/>
                      </a:lnTo>
                      <a:lnTo>
                        <a:pt x="60" y="52"/>
                      </a:lnTo>
                      <a:lnTo>
                        <a:pt x="63" y="53"/>
                      </a:lnTo>
                      <a:lnTo>
                        <a:pt x="65" y="55"/>
                      </a:lnTo>
                      <a:lnTo>
                        <a:pt x="68" y="57"/>
                      </a:lnTo>
                      <a:lnTo>
                        <a:pt x="71" y="60"/>
                      </a:lnTo>
                      <a:lnTo>
                        <a:pt x="75" y="61"/>
                      </a:lnTo>
                      <a:lnTo>
                        <a:pt x="77" y="63"/>
                      </a:lnTo>
                      <a:lnTo>
                        <a:pt x="80" y="65"/>
                      </a:lnTo>
                      <a:lnTo>
                        <a:pt x="83" y="67"/>
                      </a:lnTo>
                      <a:lnTo>
                        <a:pt x="85" y="69"/>
                      </a:lnTo>
                      <a:lnTo>
                        <a:pt x="88" y="72"/>
                      </a:lnTo>
                      <a:lnTo>
                        <a:pt x="92" y="73"/>
                      </a:lnTo>
                      <a:lnTo>
                        <a:pt x="95" y="76"/>
                      </a:lnTo>
                      <a:lnTo>
                        <a:pt x="97" y="77"/>
                      </a:lnTo>
                      <a:lnTo>
                        <a:pt x="100" y="80"/>
                      </a:lnTo>
                      <a:lnTo>
                        <a:pt x="103" y="81"/>
                      </a:lnTo>
                      <a:lnTo>
                        <a:pt x="105" y="84"/>
                      </a:lnTo>
                      <a:lnTo>
                        <a:pt x="108" y="85"/>
                      </a:lnTo>
                      <a:lnTo>
                        <a:pt x="111" y="88"/>
                      </a:lnTo>
                      <a:lnTo>
                        <a:pt x="113" y="89"/>
                      </a:lnTo>
                      <a:lnTo>
                        <a:pt x="116" y="92"/>
                      </a:lnTo>
                      <a:lnTo>
                        <a:pt x="119" y="95"/>
                      </a:lnTo>
                      <a:lnTo>
                        <a:pt x="121" y="97"/>
                      </a:lnTo>
                      <a:lnTo>
                        <a:pt x="124" y="99"/>
                      </a:lnTo>
                      <a:lnTo>
                        <a:pt x="127" y="101"/>
                      </a:lnTo>
                      <a:lnTo>
                        <a:pt x="129" y="103"/>
                      </a:lnTo>
                      <a:lnTo>
                        <a:pt x="132" y="105"/>
                      </a:lnTo>
                      <a:lnTo>
                        <a:pt x="135" y="108"/>
                      </a:lnTo>
                      <a:lnTo>
                        <a:pt x="137" y="109"/>
                      </a:lnTo>
                      <a:lnTo>
                        <a:pt x="141" y="115"/>
                      </a:lnTo>
                      <a:lnTo>
                        <a:pt x="147" y="119"/>
                      </a:lnTo>
                      <a:lnTo>
                        <a:pt x="152" y="123"/>
                      </a:lnTo>
                      <a:lnTo>
                        <a:pt x="157" y="128"/>
                      </a:lnTo>
                      <a:lnTo>
                        <a:pt x="161" y="132"/>
                      </a:lnTo>
                      <a:lnTo>
                        <a:pt x="167" y="137"/>
                      </a:lnTo>
                      <a:lnTo>
                        <a:pt x="172" y="141"/>
                      </a:lnTo>
                      <a:lnTo>
                        <a:pt x="177" y="147"/>
                      </a:lnTo>
                      <a:lnTo>
                        <a:pt x="181" y="145"/>
                      </a:lnTo>
                      <a:lnTo>
                        <a:pt x="187" y="145"/>
                      </a:lnTo>
                      <a:lnTo>
                        <a:pt x="191" y="145"/>
                      </a:lnTo>
                      <a:lnTo>
                        <a:pt x="194" y="144"/>
                      </a:lnTo>
                      <a:lnTo>
                        <a:pt x="192" y="141"/>
                      </a:lnTo>
                      <a:lnTo>
                        <a:pt x="189" y="139"/>
                      </a:lnTo>
                      <a:lnTo>
                        <a:pt x="187" y="136"/>
                      </a:lnTo>
                      <a:lnTo>
                        <a:pt x="184" y="133"/>
                      </a:lnTo>
                      <a:lnTo>
                        <a:pt x="179" y="127"/>
                      </a:lnTo>
                      <a:lnTo>
                        <a:pt x="173" y="123"/>
                      </a:lnTo>
                      <a:lnTo>
                        <a:pt x="171" y="120"/>
                      </a:lnTo>
                      <a:lnTo>
                        <a:pt x="168" y="116"/>
                      </a:lnTo>
                      <a:lnTo>
                        <a:pt x="165" y="115"/>
                      </a:lnTo>
                      <a:lnTo>
                        <a:pt x="163" y="112"/>
                      </a:lnTo>
                      <a:lnTo>
                        <a:pt x="160" y="109"/>
                      </a:lnTo>
                      <a:lnTo>
                        <a:pt x="157" y="107"/>
                      </a:lnTo>
                      <a:lnTo>
                        <a:pt x="155" y="104"/>
                      </a:lnTo>
                      <a:lnTo>
                        <a:pt x="152" y="103"/>
                      </a:lnTo>
                      <a:lnTo>
                        <a:pt x="149" y="99"/>
                      </a:lnTo>
                      <a:lnTo>
                        <a:pt x="147" y="97"/>
                      </a:lnTo>
                      <a:lnTo>
                        <a:pt x="144" y="95"/>
                      </a:lnTo>
                      <a:lnTo>
                        <a:pt x="141" y="92"/>
                      </a:lnTo>
                      <a:lnTo>
                        <a:pt x="139" y="89"/>
                      </a:lnTo>
                      <a:lnTo>
                        <a:pt x="136" y="88"/>
                      </a:lnTo>
                      <a:lnTo>
                        <a:pt x="132" y="85"/>
                      </a:lnTo>
                      <a:lnTo>
                        <a:pt x="131" y="83"/>
                      </a:lnTo>
                      <a:lnTo>
                        <a:pt x="128" y="81"/>
                      </a:lnTo>
                      <a:lnTo>
                        <a:pt x="124" y="79"/>
                      </a:lnTo>
                      <a:lnTo>
                        <a:pt x="121" y="76"/>
                      </a:lnTo>
                      <a:lnTo>
                        <a:pt x="119" y="75"/>
                      </a:lnTo>
                      <a:lnTo>
                        <a:pt x="116" y="72"/>
                      </a:lnTo>
                      <a:lnTo>
                        <a:pt x="113" y="71"/>
                      </a:lnTo>
                      <a:lnTo>
                        <a:pt x="109" y="68"/>
                      </a:lnTo>
                      <a:lnTo>
                        <a:pt x="107" y="65"/>
                      </a:lnTo>
                      <a:lnTo>
                        <a:pt x="104" y="63"/>
                      </a:lnTo>
                      <a:lnTo>
                        <a:pt x="101" y="61"/>
                      </a:lnTo>
                      <a:lnTo>
                        <a:pt x="97" y="59"/>
                      </a:lnTo>
                      <a:lnTo>
                        <a:pt x="95" y="57"/>
                      </a:lnTo>
                      <a:lnTo>
                        <a:pt x="91" y="55"/>
                      </a:lnTo>
                      <a:lnTo>
                        <a:pt x="88" y="52"/>
                      </a:lnTo>
                      <a:lnTo>
                        <a:pt x="85" y="51"/>
                      </a:lnTo>
                      <a:lnTo>
                        <a:pt x="83" y="49"/>
                      </a:lnTo>
                      <a:lnTo>
                        <a:pt x="79" y="47"/>
                      </a:lnTo>
                      <a:lnTo>
                        <a:pt x="76" y="44"/>
                      </a:lnTo>
                      <a:lnTo>
                        <a:pt x="72" y="41"/>
                      </a:lnTo>
                      <a:lnTo>
                        <a:pt x="69" y="40"/>
                      </a:lnTo>
                      <a:lnTo>
                        <a:pt x="65" y="37"/>
                      </a:lnTo>
                      <a:lnTo>
                        <a:pt x="63" y="36"/>
                      </a:lnTo>
                      <a:lnTo>
                        <a:pt x="60" y="33"/>
                      </a:lnTo>
                      <a:lnTo>
                        <a:pt x="56" y="32"/>
                      </a:lnTo>
                      <a:lnTo>
                        <a:pt x="52" y="29"/>
                      </a:lnTo>
                      <a:lnTo>
                        <a:pt x="49" y="28"/>
                      </a:lnTo>
                      <a:lnTo>
                        <a:pt x="45" y="25"/>
                      </a:lnTo>
                      <a:lnTo>
                        <a:pt x="43" y="24"/>
                      </a:lnTo>
                      <a:lnTo>
                        <a:pt x="39" y="21"/>
                      </a:lnTo>
                      <a:lnTo>
                        <a:pt x="36" y="20"/>
                      </a:lnTo>
                      <a:lnTo>
                        <a:pt x="32" y="17"/>
                      </a:lnTo>
                      <a:lnTo>
                        <a:pt x="29" y="16"/>
                      </a:lnTo>
                      <a:lnTo>
                        <a:pt x="25" y="13"/>
                      </a:lnTo>
                      <a:lnTo>
                        <a:pt x="21" y="12"/>
                      </a:lnTo>
                      <a:lnTo>
                        <a:pt x="17" y="9"/>
                      </a:lnTo>
                      <a:lnTo>
                        <a:pt x="15" y="8"/>
                      </a:lnTo>
                      <a:lnTo>
                        <a:pt x="11" y="5"/>
                      </a:lnTo>
                      <a:lnTo>
                        <a:pt x="7" y="4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2" name="Freeform 88">
                  <a:extLst>
                    <a:ext uri="{FF2B5EF4-FFF2-40B4-BE49-F238E27FC236}">
                      <a16:creationId xmlns:a16="http://schemas.microsoft.com/office/drawing/2014/main" id="{AB8CC3AE-06BD-457B-8D5F-CCDE7D8C7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9" y="1825"/>
                  <a:ext cx="77" cy="52"/>
                </a:xfrm>
                <a:custGeom>
                  <a:avLst/>
                  <a:gdLst>
                    <a:gd name="T0" fmla="*/ 0 w 155"/>
                    <a:gd name="T1" fmla="*/ 0 h 106"/>
                    <a:gd name="T2" fmla="*/ 0 w 155"/>
                    <a:gd name="T3" fmla="*/ 0 h 106"/>
                    <a:gd name="T4" fmla="*/ 0 w 155"/>
                    <a:gd name="T5" fmla="*/ 0 h 106"/>
                    <a:gd name="T6" fmla="*/ 0 w 155"/>
                    <a:gd name="T7" fmla="*/ 0 h 106"/>
                    <a:gd name="T8" fmla="*/ 0 w 155"/>
                    <a:gd name="T9" fmla="*/ 0 h 106"/>
                    <a:gd name="T10" fmla="*/ 0 w 155"/>
                    <a:gd name="T11" fmla="*/ 0 h 106"/>
                    <a:gd name="T12" fmla="*/ 0 w 155"/>
                    <a:gd name="T13" fmla="*/ 0 h 106"/>
                    <a:gd name="T14" fmla="*/ 0 w 155"/>
                    <a:gd name="T15" fmla="*/ 0 h 106"/>
                    <a:gd name="T16" fmla="*/ 1 w 155"/>
                    <a:gd name="T17" fmla="*/ 0 h 106"/>
                    <a:gd name="T18" fmla="*/ 1 w 155"/>
                    <a:gd name="T19" fmla="*/ 0 h 106"/>
                    <a:gd name="T20" fmla="*/ 1 w 155"/>
                    <a:gd name="T21" fmla="*/ 0 h 106"/>
                    <a:gd name="T22" fmla="*/ 1 w 155"/>
                    <a:gd name="T23" fmla="*/ 0 h 106"/>
                    <a:gd name="T24" fmla="*/ 1 w 155"/>
                    <a:gd name="T25" fmla="*/ 0 h 106"/>
                    <a:gd name="T26" fmla="*/ 1 w 155"/>
                    <a:gd name="T27" fmla="*/ 0 h 106"/>
                    <a:gd name="T28" fmla="*/ 1 w 155"/>
                    <a:gd name="T29" fmla="*/ 1 h 106"/>
                    <a:gd name="T30" fmla="*/ 1 w 155"/>
                    <a:gd name="T31" fmla="*/ 1 h 106"/>
                    <a:gd name="T32" fmla="*/ 2 w 155"/>
                    <a:gd name="T33" fmla="*/ 1 h 106"/>
                    <a:gd name="T34" fmla="*/ 2 w 155"/>
                    <a:gd name="T35" fmla="*/ 1 h 106"/>
                    <a:gd name="T36" fmla="*/ 2 w 155"/>
                    <a:gd name="T37" fmla="*/ 1 h 106"/>
                    <a:gd name="T38" fmla="*/ 2 w 155"/>
                    <a:gd name="T39" fmla="*/ 1 h 106"/>
                    <a:gd name="T40" fmla="*/ 2 w 155"/>
                    <a:gd name="T41" fmla="*/ 1 h 106"/>
                    <a:gd name="T42" fmla="*/ 2 w 155"/>
                    <a:gd name="T43" fmla="*/ 1 h 106"/>
                    <a:gd name="T44" fmla="*/ 2 w 155"/>
                    <a:gd name="T45" fmla="*/ 1 h 106"/>
                    <a:gd name="T46" fmla="*/ 1 w 155"/>
                    <a:gd name="T47" fmla="*/ 1 h 106"/>
                    <a:gd name="T48" fmla="*/ 1 w 155"/>
                    <a:gd name="T49" fmla="*/ 1 h 106"/>
                    <a:gd name="T50" fmla="*/ 1 w 155"/>
                    <a:gd name="T51" fmla="*/ 1 h 106"/>
                    <a:gd name="T52" fmla="*/ 1 w 155"/>
                    <a:gd name="T53" fmla="*/ 1 h 106"/>
                    <a:gd name="T54" fmla="*/ 1 w 155"/>
                    <a:gd name="T55" fmla="*/ 1 h 106"/>
                    <a:gd name="T56" fmla="*/ 1 w 155"/>
                    <a:gd name="T57" fmla="*/ 0 h 106"/>
                    <a:gd name="T58" fmla="*/ 1 w 155"/>
                    <a:gd name="T59" fmla="*/ 0 h 106"/>
                    <a:gd name="T60" fmla="*/ 1 w 155"/>
                    <a:gd name="T61" fmla="*/ 0 h 106"/>
                    <a:gd name="T62" fmla="*/ 0 w 155"/>
                    <a:gd name="T63" fmla="*/ 0 h 106"/>
                    <a:gd name="T64" fmla="*/ 0 w 155"/>
                    <a:gd name="T65" fmla="*/ 0 h 106"/>
                    <a:gd name="T66" fmla="*/ 0 w 155"/>
                    <a:gd name="T67" fmla="*/ 0 h 106"/>
                    <a:gd name="T68" fmla="*/ 0 w 155"/>
                    <a:gd name="T69" fmla="*/ 0 h 106"/>
                    <a:gd name="T70" fmla="*/ 0 w 155"/>
                    <a:gd name="T71" fmla="*/ 0 h 106"/>
                    <a:gd name="T72" fmla="*/ 0 w 155"/>
                    <a:gd name="T73" fmla="*/ 0 h 106"/>
                    <a:gd name="T74" fmla="*/ 0 w 155"/>
                    <a:gd name="T75" fmla="*/ 0 h 106"/>
                    <a:gd name="T76" fmla="*/ 0 w 155"/>
                    <a:gd name="T77" fmla="*/ 0 h 10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5"/>
                    <a:gd name="T118" fmla="*/ 0 h 106"/>
                    <a:gd name="T119" fmla="*/ 155 w 155"/>
                    <a:gd name="T120" fmla="*/ 106 h 10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5" h="106">
                      <a:moveTo>
                        <a:pt x="0" y="3"/>
                      </a:moveTo>
                      <a:lnTo>
                        <a:pt x="4" y="3"/>
                      </a:ln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6" y="4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7" y="6"/>
                      </a:lnTo>
                      <a:lnTo>
                        <a:pt x="32" y="7"/>
                      </a:lnTo>
                      <a:lnTo>
                        <a:pt x="36" y="11"/>
                      </a:lnTo>
                      <a:lnTo>
                        <a:pt x="42" y="14"/>
                      </a:lnTo>
                      <a:lnTo>
                        <a:pt x="46" y="16"/>
                      </a:lnTo>
                      <a:lnTo>
                        <a:pt x="51" y="19"/>
                      </a:lnTo>
                      <a:lnTo>
                        <a:pt x="56" y="23"/>
                      </a:lnTo>
                      <a:lnTo>
                        <a:pt x="60" y="26"/>
                      </a:lnTo>
                      <a:lnTo>
                        <a:pt x="64" y="28"/>
                      </a:lnTo>
                      <a:lnTo>
                        <a:pt x="68" y="31"/>
                      </a:lnTo>
                      <a:lnTo>
                        <a:pt x="74" y="34"/>
                      </a:lnTo>
                      <a:lnTo>
                        <a:pt x="78" y="38"/>
                      </a:lnTo>
                      <a:lnTo>
                        <a:pt x="82" y="40"/>
                      </a:lnTo>
                      <a:lnTo>
                        <a:pt x="86" y="44"/>
                      </a:lnTo>
                      <a:lnTo>
                        <a:pt x="91" y="47"/>
                      </a:lnTo>
                      <a:lnTo>
                        <a:pt x="95" y="50"/>
                      </a:lnTo>
                      <a:lnTo>
                        <a:pt x="99" y="54"/>
                      </a:lnTo>
                      <a:lnTo>
                        <a:pt x="103" y="56"/>
                      </a:lnTo>
                      <a:lnTo>
                        <a:pt x="107" y="60"/>
                      </a:lnTo>
                      <a:lnTo>
                        <a:pt x="111" y="63"/>
                      </a:lnTo>
                      <a:lnTo>
                        <a:pt x="115" y="66"/>
                      </a:lnTo>
                      <a:lnTo>
                        <a:pt x="119" y="70"/>
                      </a:lnTo>
                      <a:lnTo>
                        <a:pt x="123" y="74"/>
                      </a:lnTo>
                      <a:lnTo>
                        <a:pt x="127" y="76"/>
                      </a:lnTo>
                      <a:lnTo>
                        <a:pt x="131" y="80"/>
                      </a:lnTo>
                      <a:lnTo>
                        <a:pt x="135" y="84"/>
                      </a:lnTo>
                      <a:lnTo>
                        <a:pt x="139" y="88"/>
                      </a:lnTo>
                      <a:lnTo>
                        <a:pt x="143" y="91"/>
                      </a:lnTo>
                      <a:lnTo>
                        <a:pt x="147" y="95"/>
                      </a:lnTo>
                      <a:lnTo>
                        <a:pt x="150" y="99"/>
                      </a:lnTo>
                      <a:lnTo>
                        <a:pt x="155" y="103"/>
                      </a:lnTo>
                      <a:lnTo>
                        <a:pt x="151" y="103"/>
                      </a:lnTo>
                      <a:lnTo>
                        <a:pt x="148" y="103"/>
                      </a:lnTo>
                      <a:lnTo>
                        <a:pt x="146" y="104"/>
                      </a:lnTo>
                      <a:lnTo>
                        <a:pt x="143" y="104"/>
                      </a:lnTo>
                      <a:lnTo>
                        <a:pt x="138" y="104"/>
                      </a:lnTo>
                      <a:lnTo>
                        <a:pt x="134" y="106"/>
                      </a:lnTo>
                      <a:lnTo>
                        <a:pt x="130" y="102"/>
                      </a:lnTo>
                      <a:lnTo>
                        <a:pt x="127" y="98"/>
                      </a:lnTo>
                      <a:lnTo>
                        <a:pt x="123" y="95"/>
                      </a:lnTo>
                      <a:lnTo>
                        <a:pt x="119" y="91"/>
                      </a:lnTo>
                      <a:lnTo>
                        <a:pt x="115" y="87"/>
                      </a:lnTo>
                      <a:lnTo>
                        <a:pt x="111" y="84"/>
                      </a:lnTo>
                      <a:lnTo>
                        <a:pt x="107" y="80"/>
                      </a:lnTo>
                      <a:lnTo>
                        <a:pt x="103" y="78"/>
                      </a:lnTo>
                      <a:lnTo>
                        <a:pt x="99" y="74"/>
                      </a:lnTo>
                      <a:lnTo>
                        <a:pt x="95" y="71"/>
                      </a:lnTo>
                      <a:lnTo>
                        <a:pt x="91" y="67"/>
                      </a:lnTo>
                      <a:lnTo>
                        <a:pt x="87" y="64"/>
                      </a:lnTo>
                      <a:lnTo>
                        <a:pt x="83" y="60"/>
                      </a:lnTo>
                      <a:lnTo>
                        <a:pt x="79" y="58"/>
                      </a:lnTo>
                      <a:lnTo>
                        <a:pt x="75" y="55"/>
                      </a:lnTo>
                      <a:lnTo>
                        <a:pt x="71" y="52"/>
                      </a:lnTo>
                      <a:lnTo>
                        <a:pt x="67" y="48"/>
                      </a:lnTo>
                      <a:lnTo>
                        <a:pt x="63" y="44"/>
                      </a:lnTo>
                      <a:lnTo>
                        <a:pt x="58" y="42"/>
                      </a:lnTo>
                      <a:lnTo>
                        <a:pt x="54" y="39"/>
                      </a:lnTo>
                      <a:lnTo>
                        <a:pt x="50" y="35"/>
                      </a:lnTo>
                      <a:lnTo>
                        <a:pt x="44" y="32"/>
                      </a:lnTo>
                      <a:lnTo>
                        <a:pt x="40" y="30"/>
                      </a:lnTo>
                      <a:lnTo>
                        <a:pt x="36" y="27"/>
                      </a:lnTo>
                      <a:lnTo>
                        <a:pt x="31" y="23"/>
                      </a:lnTo>
                      <a:lnTo>
                        <a:pt x="27" y="20"/>
                      </a:lnTo>
                      <a:lnTo>
                        <a:pt x="23" y="18"/>
                      </a:lnTo>
                      <a:lnTo>
                        <a:pt x="19" y="14"/>
                      </a:lnTo>
                      <a:lnTo>
                        <a:pt x="14" y="11"/>
                      </a:lnTo>
                      <a:lnTo>
                        <a:pt x="10" y="8"/>
                      </a:lnTo>
                      <a:lnTo>
                        <a:pt x="4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3" name="Freeform 89">
                  <a:extLst>
                    <a:ext uri="{FF2B5EF4-FFF2-40B4-BE49-F238E27FC236}">
                      <a16:creationId xmlns:a16="http://schemas.microsoft.com/office/drawing/2014/main" id="{A41A3344-E7D9-45E0-A03C-65F82435C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7" y="1825"/>
                  <a:ext cx="88" cy="57"/>
                </a:xfrm>
                <a:custGeom>
                  <a:avLst/>
                  <a:gdLst>
                    <a:gd name="T0" fmla="*/ 1 w 176"/>
                    <a:gd name="T1" fmla="*/ 0 h 113"/>
                    <a:gd name="T2" fmla="*/ 1 w 176"/>
                    <a:gd name="T3" fmla="*/ 0 h 113"/>
                    <a:gd name="T4" fmla="*/ 1 w 176"/>
                    <a:gd name="T5" fmla="*/ 0 h 113"/>
                    <a:gd name="T6" fmla="*/ 1 w 176"/>
                    <a:gd name="T7" fmla="*/ 0 h 113"/>
                    <a:gd name="T8" fmla="*/ 1 w 176"/>
                    <a:gd name="T9" fmla="*/ 1 h 113"/>
                    <a:gd name="T10" fmla="*/ 1 w 176"/>
                    <a:gd name="T11" fmla="*/ 1 h 113"/>
                    <a:gd name="T12" fmla="*/ 1 w 176"/>
                    <a:gd name="T13" fmla="*/ 1 h 113"/>
                    <a:gd name="T14" fmla="*/ 1 w 176"/>
                    <a:gd name="T15" fmla="*/ 1 h 113"/>
                    <a:gd name="T16" fmla="*/ 1 w 176"/>
                    <a:gd name="T17" fmla="*/ 1 h 113"/>
                    <a:gd name="T18" fmla="*/ 1 w 176"/>
                    <a:gd name="T19" fmla="*/ 1 h 113"/>
                    <a:gd name="T20" fmla="*/ 1 w 176"/>
                    <a:gd name="T21" fmla="*/ 1 h 113"/>
                    <a:gd name="T22" fmla="*/ 1 w 176"/>
                    <a:gd name="T23" fmla="*/ 1 h 113"/>
                    <a:gd name="T24" fmla="*/ 1 w 176"/>
                    <a:gd name="T25" fmla="*/ 1 h 113"/>
                    <a:gd name="T26" fmla="*/ 2 w 176"/>
                    <a:gd name="T27" fmla="*/ 1 h 113"/>
                    <a:gd name="T28" fmla="*/ 2 w 176"/>
                    <a:gd name="T29" fmla="*/ 1 h 113"/>
                    <a:gd name="T30" fmla="*/ 2 w 176"/>
                    <a:gd name="T31" fmla="*/ 1 h 113"/>
                    <a:gd name="T32" fmla="*/ 2 w 176"/>
                    <a:gd name="T33" fmla="*/ 1 h 113"/>
                    <a:gd name="T34" fmla="*/ 2 w 176"/>
                    <a:gd name="T35" fmla="*/ 2 h 113"/>
                    <a:gd name="T36" fmla="*/ 2 w 176"/>
                    <a:gd name="T37" fmla="*/ 2 h 113"/>
                    <a:gd name="T38" fmla="*/ 2 w 176"/>
                    <a:gd name="T39" fmla="*/ 2 h 113"/>
                    <a:gd name="T40" fmla="*/ 3 w 176"/>
                    <a:gd name="T41" fmla="*/ 2 h 113"/>
                    <a:gd name="T42" fmla="*/ 3 w 176"/>
                    <a:gd name="T43" fmla="*/ 2 h 113"/>
                    <a:gd name="T44" fmla="*/ 3 w 176"/>
                    <a:gd name="T45" fmla="*/ 2 h 113"/>
                    <a:gd name="T46" fmla="*/ 3 w 176"/>
                    <a:gd name="T47" fmla="*/ 2 h 113"/>
                    <a:gd name="T48" fmla="*/ 3 w 176"/>
                    <a:gd name="T49" fmla="*/ 2 h 113"/>
                    <a:gd name="T50" fmla="*/ 3 w 176"/>
                    <a:gd name="T51" fmla="*/ 2 h 113"/>
                    <a:gd name="T52" fmla="*/ 3 w 176"/>
                    <a:gd name="T53" fmla="*/ 2 h 113"/>
                    <a:gd name="T54" fmla="*/ 3 w 176"/>
                    <a:gd name="T55" fmla="*/ 2 h 113"/>
                    <a:gd name="T56" fmla="*/ 3 w 176"/>
                    <a:gd name="T57" fmla="*/ 2 h 113"/>
                    <a:gd name="T58" fmla="*/ 3 w 176"/>
                    <a:gd name="T59" fmla="*/ 2 h 113"/>
                    <a:gd name="T60" fmla="*/ 3 w 176"/>
                    <a:gd name="T61" fmla="*/ 2 h 113"/>
                    <a:gd name="T62" fmla="*/ 2 w 176"/>
                    <a:gd name="T63" fmla="*/ 1 h 113"/>
                    <a:gd name="T64" fmla="*/ 2 w 176"/>
                    <a:gd name="T65" fmla="*/ 1 h 113"/>
                    <a:gd name="T66" fmla="*/ 2 w 176"/>
                    <a:gd name="T67" fmla="*/ 1 h 113"/>
                    <a:gd name="T68" fmla="*/ 2 w 176"/>
                    <a:gd name="T69" fmla="*/ 1 h 113"/>
                    <a:gd name="T70" fmla="*/ 2 w 176"/>
                    <a:gd name="T71" fmla="*/ 1 h 113"/>
                    <a:gd name="T72" fmla="*/ 2 w 176"/>
                    <a:gd name="T73" fmla="*/ 1 h 113"/>
                    <a:gd name="T74" fmla="*/ 2 w 176"/>
                    <a:gd name="T75" fmla="*/ 1 h 113"/>
                    <a:gd name="T76" fmla="*/ 1 w 176"/>
                    <a:gd name="T77" fmla="*/ 1 h 113"/>
                    <a:gd name="T78" fmla="*/ 1 w 176"/>
                    <a:gd name="T79" fmla="*/ 1 h 113"/>
                    <a:gd name="T80" fmla="*/ 1 w 176"/>
                    <a:gd name="T81" fmla="*/ 1 h 113"/>
                    <a:gd name="T82" fmla="*/ 1 w 176"/>
                    <a:gd name="T83" fmla="*/ 1 h 113"/>
                    <a:gd name="T84" fmla="*/ 1 w 176"/>
                    <a:gd name="T85" fmla="*/ 0 h 11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6"/>
                    <a:gd name="T130" fmla="*/ 0 h 113"/>
                    <a:gd name="T131" fmla="*/ 176 w 176"/>
                    <a:gd name="T132" fmla="*/ 113 h 11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6" h="113">
                      <a:moveTo>
                        <a:pt x="30" y="0"/>
                      </a:moveTo>
                      <a:lnTo>
                        <a:pt x="26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1" y="5"/>
                      </a:lnTo>
                      <a:lnTo>
                        <a:pt x="14" y="6"/>
                      </a:lnTo>
                      <a:lnTo>
                        <a:pt x="15" y="8"/>
                      </a:lnTo>
                      <a:lnTo>
                        <a:pt x="19" y="9"/>
                      </a:lnTo>
                      <a:lnTo>
                        <a:pt x="22" y="10"/>
                      </a:lnTo>
                      <a:lnTo>
                        <a:pt x="26" y="14"/>
                      </a:lnTo>
                      <a:lnTo>
                        <a:pt x="31" y="17"/>
                      </a:lnTo>
                      <a:lnTo>
                        <a:pt x="34" y="18"/>
                      </a:lnTo>
                      <a:lnTo>
                        <a:pt x="36" y="20"/>
                      </a:lnTo>
                      <a:lnTo>
                        <a:pt x="39" y="21"/>
                      </a:lnTo>
                      <a:lnTo>
                        <a:pt x="42" y="22"/>
                      </a:lnTo>
                      <a:lnTo>
                        <a:pt x="47" y="26"/>
                      </a:lnTo>
                      <a:lnTo>
                        <a:pt x="52" y="29"/>
                      </a:lnTo>
                      <a:lnTo>
                        <a:pt x="58" y="33"/>
                      </a:lnTo>
                      <a:lnTo>
                        <a:pt x="63" y="36"/>
                      </a:lnTo>
                      <a:lnTo>
                        <a:pt x="67" y="40"/>
                      </a:lnTo>
                      <a:lnTo>
                        <a:pt x="72" y="44"/>
                      </a:lnTo>
                      <a:lnTo>
                        <a:pt x="78" y="46"/>
                      </a:lnTo>
                      <a:lnTo>
                        <a:pt x="83" y="50"/>
                      </a:lnTo>
                      <a:lnTo>
                        <a:pt x="87" y="53"/>
                      </a:lnTo>
                      <a:lnTo>
                        <a:pt x="92" y="57"/>
                      </a:lnTo>
                      <a:lnTo>
                        <a:pt x="96" y="61"/>
                      </a:lnTo>
                      <a:lnTo>
                        <a:pt x="102" y="65"/>
                      </a:lnTo>
                      <a:lnTo>
                        <a:pt x="107" y="68"/>
                      </a:lnTo>
                      <a:lnTo>
                        <a:pt x="111" y="73"/>
                      </a:lnTo>
                      <a:lnTo>
                        <a:pt x="116" y="76"/>
                      </a:lnTo>
                      <a:lnTo>
                        <a:pt x="122" y="80"/>
                      </a:lnTo>
                      <a:lnTo>
                        <a:pt x="126" y="84"/>
                      </a:lnTo>
                      <a:lnTo>
                        <a:pt x="131" y="88"/>
                      </a:lnTo>
                      <a:lnTo>
                        <a:pt x="135" y="92"/>
                      </a:lnTo>
                      <a:lnTo>
                        <a:pt x="140" y="96"/>
                      </a:lnTo>
                      <a:lnTo>
                        <a:pt x="144" y="100"/>
                      </a:lnTo>
                      <a:lnTo>
                        <a:pt x="148" y="104"/>
                      </a:lnTo>
                      <a:lnTo>
                        <a:pt x="152" y="109"/>
                      </a:lnTo>
                      <a:lnTo>
                        <a:pt x="158" y="113"/>
                      </a:lnTo>
                      <a:lnTo>
                        <a:pt x="162" y="112"/>
                      </a:lnTo>
                      <a:lnTo>
                        <a:pt x="167" y="110"/>
                      </a:lnTo>
                      <a:lnTo>
                        <a:pt x="172" y="110"/>
                      </a:lnTo>
                      <a:lnTo>
                        <a:pt x="176" y="110"/>
                      </a:lnTo>
                      <a:lnTo>
                        <a:pt x="172" y="105"/>
                      </a:lnTo>
                      <a:lnTo>
                        <a:pt x="168" y="101"/>
                      </a:lnTo>
                      <a:lnTo>
                        <a:pt x="164" y="97"/>
                      </a:lnTo>
                      <a:lnTo>
                        <a:pt x="160" y="93"/>
                      </a:lnTo>
                      <a:lnTo>
                        <a:pt x="155" y="89"/>
                      </a:lnTo>
                      <a:lnTo>
                        <a:pt x="152" y="86"/>
                      </a:lnTo>
                      <a:lnTo>
                        <a:pt x="147" y="82"/>
                      </a:lnTo>
                      <a:lnTo>
                        <a:pt x="143" y="78"/>
                      </a:lnTo>
                      <a:lnTo>
                        <a:pt x="139" y="74"/>
                      </a:lnTo>
                      <a:lnTo>
                        <a:pt x="135" y="70"/>
                      </a:lnTo>
                      <a:lnTo>
                        <a:pt x="131" y="68"/>
                      </a:lnTo>
                      <a:lnTo>
                        <a:pt x="126" y="64"/>
                      </a:lnTo>
                      <a:lnTo>
                        <a:pt x="122" y="60"/>
                      </a:lnTo>
                      <a:lnTo>
                        <a:pt x="118" y="57"/>
                      </a:lnTo>
                      <a:lnTo>
                        <a:pt x="114" y="53"/>
                      </a:lnTo>
                      <a:lnTo>
                        <a:pt x="108" y="50"/>
                      </a:lnTo>
                      <a:lnTo>
                        <a:pt x="104" y="46"/>
                      </a:lnTo>
                      <a:lnTo>
                        <a:pt x="99" y="44"/>
                      </a:lnTo>
                      <a:lnTo>
                        <a:pt x="94" y="40"/>
                      </a:lnTo>
                      <a:lnTo>
                        <a:pt x="90" y="37"/>
                      </a:lnTo>
                      <a:lnTo>
                        <a:pt x="84" y="33"/>
                      </a:lnTo>
                      <a:lnTo>
                        <a:pt x="80" y="30"/>
                      </a:lnTo>
                      <a:lnTo>
                        <a:pt x="75" y="28"/>
                      </a:lnTo>
                      <a:lnTo>
                        <a:pt x="71" y="25"/>
                      </a:lnTo>
                      <a:lnTo>
                        <a:pt x="66" y="21"/>
                      </a:lnTo>
                      <a:lnTo>
                        <a:pt x="60" y="18"/>
                      </a:lnTo>
                      <a:lnTo>
                        <a:pt x="55" y="14"/>
                      </a:lnTo>
                      <a:lnTo>
                        <a:pt x="51" y="12"/>
                      </a:lnTo>
                      <a:lnTo>
                        <a:pt x="47" y="10"/>
                      </a:lnTo>
                      <a:lnTo>
                        <a:pt x="46" y="9"/>
                      </a:lnTo>
                      <a:lnTo>
                        <a:pt x="42" y="8"/>
                      </a:lnTo>
                      <a:lnTo>
                        <a:pt x="40" y="6"/>
                      </a:lnTo>
                      <a:lnTo>
                        <a:pt x="35" y="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4" name="Freeform 90">
                  <a:extLst>
                    <a:ext uri="{FF2B5EF4-FFF2-40B4-BE49-F238E27FC236}">
                      <a16:creationId xmlns:a16="http://schemas.microsoft.com/office/drawing/2014/main" id="{8897F439-D411-452C-BDC7-7E27E4D16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" y="1825"/>
                  <a:ext cx="95" cy="58"/>
                </a:xfrm>
                <a:custGeom>
                  <a:avLst/>
                  <a:gdLst>
                    <a:gd name="T0" fmla="*/ 0 w 192"/>
                    <a:gd name="T1" fmla="*/ 0 h 118"/>
                    <a:gd name="T2" fmla="*/ 0 w 192"/>
                    <a:gd name="T3" fmla="*/ 0 h 118"/>
                    <a:gd name="T4" fmla="*/ 0 w 192"/>
                    <a:gd name="T5" fmla="*/ 0 h 118"/>
                    <a:gd name="T6" fmla="*/ 0 w 192"/>
                    <a:gd name="T7" fmla="*/ 0 h 118"/>
                    <a:gd name="T8" fmla="*/ 0 w 192"/>
                    <a:gd name="T9" fmla="*/ 0 h 118"/>
                    <a:gd name="T10" fmla="*/ 0 w 192"/>
                    <a:gd name="T11" fmla="*/ 0 h 118"/>
                    <a:gd name="T12" fmla="*/ 0 w 192"/>
                    <a:gd name="T13" fmla="*/ 0 h 118"/>
                    <a:gd name="T14" fmla="*/ 0 w 192"/>
                    <a:gd name="T15" fmla="*/ 0 h 118"/>
                    <a:gd name="T16" fmla="*/ 0 w 192"/>
                    <a:gd name="T17" fmla="*/ 0 h 118"/>
                    <a:gd name="T18" fmla="*/ 0 w 192"/>
                    <a:gd name="T19" fmla="*/ 0 h 118"/>
                    <a:gd name="T20" fmla="*/ 0 w 192"/>
                    <a:gd name="T21" fmla="*/ 0 h 118"/>
                    <a:gd name="T22" fmla="*/ 0 w 192"/>
                    <a:gd name="T23" fmla="*/ 0 h 118"/>
                    <a:gd name="T24" fmla="*/ 0 w 192"/>
                    <a:gd name="T25" fmla="*/ 0 h 118"/>
                    <a:gd name="T26" fmla="*/ 0 w 192"/>
                    <a:gd name="T27" fmla="*/ 0 h 118"/>
                    <a:gd name="T28" fmla="*/ 0 w 192"/>
                    <a:gd name="T29" fmla="*/ 0 h 118"/>
                    <a:gd name="T30" fmla="*/ 0 w 192"/>
                    <a:gd name="T31" fmla="*/ 0 h 118"/>
                    <a:gd name="T32" fmla="*/ 1 w 192"/>
                    <a:gd name="T33" fmla="*/ 0 h 118"/>
                    <a:gd name="T34" fmla="*/ 1 w 192"/>
                    <a:gd name="T35" fmla="*/ 0 h 118"/>
                    <a:gd name="T36" fmla="*/ 1 w 192"/>
                    <a:gd name="T37" fmla="*/ 0 h 118"/>
                    <a:gd name="T38" fmla="*/ 1 w 192"/>
                    <a:gd name="T39" fmla="*/ 0 h 118"/>
                    <a:gd name="T40" fmla="*/ 1 w 192"/>
                    <a:gd name="T41" fmla="*/ 0 h 118"/>
                    <a:gd name="T42" fmla="*/ 1 w 192"/>
                    <a:gd name="T43" fmla="*/ 0 h 118"/>
                    <a:gd name="T44" fmla="*/ 1 w 192"/>
                    <a:gd name="T45" fmla="*/ 1 h 118"/>
                    <a:gd name="T46" fmla="*/ 1 w 192"/>
                    <a:gd name="T47" fmla="*/ 1 h 118"/>
                    <a:gd name="T48" fmla="*/ 2 w 192"/>
                    <a:gd name="T49" fmla="*/ 1 h 118"/>
                    <a:gd name="T50" fmla="*/ 2 w 192"/>
                    <a:gd name="T51" fmla="*/ 1 h 118"/>
                    <a:gd name="T52" fmla="*/ 2 w 192"/>
                    <a:gd name="T53" fmla="*/ 1 h 118"/>
                    <a:gd name="T54" fmla="*/ 2 w 192"/>
                    <a:gd name="T55" fmla="*/ 1 h 118"/>
                    <a:gd name="T56" fmla="*/ 2 w 192"/>
                    <a:gd name="T57" fmla="*/ 1 h 118"/>
                    <a:gd name="T58" fmla="*/ 2 w 192"/>
                    <a:gd name="T59" fmla="*/ 1 h 118"/>
                    <a:gd name="T60" fmla="*/ 2 w 192"/>
                    <a:gd name="T61" fmla="*/ 1 h 118"/>
                    <a:gd name="T62" fmla="*/ 2 w 192"/>
                    <a:gd name="T63" fmla="*/ 1 h 118"/>
                    <a:gd name="T64" fmla="*/ 2 w 192"/>
                    <a:gd name="T65" fmla="*/ 1 h 118"/>
                    <a:gd name="T66" fmla="*/ 2 w 192"/>
                    <a:gd name="T67" fmla="*/ 1 h 118"/>
                    <a:gd name="T68" fmla="*/ 2 w 192"/>
                    <a:gd name="T69" fmla="*/ 1 h 118"/>
                    <a:gd name="T70" fmla="*/ 2 w 192"/>
                    <a:gd name="T71" fmla="*/ 1 h 118"/>
                    <a:gd name="T72" fmla="*/ 2 w 192"/>
                    <a:gd name="T73" fmla="*/ 1 h 118"/>
                    <a:gd name="T74" fmla="*/ 2 w 192"/>
                    <a:gd name="T75" fmla="*/ 1 h 118"/>
                    <a:gd name="T76" fmla="*/ 2 w 192"/>
                    <a:gd name="T77" fmla="*/ 0 h 118"/>
                    <a:gd name="T78" fmla="*/ 1 w 192"/>
                    <a:gd name="T79" fmla="*/ 0 h 118"/>
                    <a:gd name="T80" fmla="*/ 1 w 192"/>
                    <a:gd name="T81" fmla="*/ 0 h 118"/>
                    <a:gd name="T82" fmla="*/ 1 w 192"/>
                    <a:gd name="T83" fmla="*/ 0 h 118"/>
                    <a:gd name="T84" fmla="*/ 1 w 192"/>
                    <a:gd name="T85" fmla="*/ 0 h 118"/>
                    <a:gd name="T86" fmla="*/ 1 w 192"/>
                    <a:gd name="T87" fmla="*/ 0 h 118"/>
                    <a:gd name="T88" fmla="*/ 1 w 192"/>
                    <a:gd name="T89" fmla="*/ 0 h 118"/>
                    <a:gd name="T90" fmla="*/ 1 w 192"/>
                    <a:gd name="T91" fmla="*/ 0 h 118"/>
                    <a:gd name="T92" fmla="*/ 1 w 192"/>
                    <a:gd name="T93" fmla="*/ 0 h 118"/>
                    <a:gd name="T94" fmla="*/ 1 w 192"/>
                    <a:gd name="T95" fmla="*/ 0 h 118"/>
                    <a:gd name="T96" fmla="*/ 0 w 192"/>
                    <a:gd name="T97" fmla="*/ 0 h 118"/>
                    <a:gd name="T98" fmla="*/ 0 w 192"/>
                    <a:gd name="T99" fmla="*/ 0 h 118"/>
                    <a:gd name="T100" fmla="*/ 0 w 192"/>
                    <a:gd name="T101" fmla="*/ 0 h 118"/>
                    <a:gd name="T102" fmla="*/ 0 w 192"/>
                    <a:gd name="T103" fmla="*/ 0 h 118"/>
                    <a:gd name="T104" fmla="*/ 0 w 192"/>
                    <a:gd name="T105" fmla="*/ 0 h 118"/>
                    <a:gd name="T106" fmla="*/ 0 w 192"/>
                    <a:gd name="T107" fmla="*/ 0 h 118"/>
                    <a:gd name="T108" fmla="*/ 0 w 192"/>
                    <a:gd name="T109" fmla="*/ 0 h 11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92"/>
                    <a:gd name="T166" fmla="*/ 0 h 118"/>
                    <a:gd name="T167" fmla="*/ 192 w 192"/>
                    <a:gd name="T168" fmla="*/ 118 h 11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92" h="118">
                      <a:moveTo>
                        <a:pt x="31" y="2"/>
                      </a:move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2"/>
                      </a:lnTo>
                      <a:lnTo>
                        <a:pt x="7" y="3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6" y="7"/>
                      </a:lnTo>
                      <a:lnTo>
                        <a:pt x="19" y="8"/>
                      </a:lnTo>
                      <a:lnTo>
                        <a:pt x="21" y="11"/>
                      </a:lnTo>
                      <a:lnTo>
                        <a:pt x="24" y="12"/>
                      </a:lnTo>
                      <a:lnTo>
                        <a:pt x="27" y="14"/>
                      </a:lnTo>
                      <a:lnTo>
                        <a:pt x="29" y="15"/>
                      </a:lnTo>
                      <a:lnTo>
                        <a:pt x="32" y="16"/>
                      </a:lnTo>
                      <a:lnTo>
                        <a:pt x="35" y="18"/>
                      </a:lnTo>
                      <a:lnTo>
                        <a:pt x="37" y="19"/>
                      </a:lnTo>
                      <a:lnTo>
                        <a:pt x="41" y="22"/>
                      </a:lnTo>
                      <a:lnTo>
                        <a:pt x="44" y="23"/>
                      </a:lnTo>
                      <a:lnTo>
                        <a:pt x="47" y="24"/>
                      </a:lnTo>
                      <a:lnTo>
                        <a:pt x="49" y="26"/>
                      </a:lnTo>
                      <a:lnTo>
                        <a:pt x="52" y="27"/>
                      </a:lnTo>
                      <a:lnTo>
                        <a:pt x="55" y="30"/>
                      </a:lnTo>
                      <a:lnTo>
                        <a:pt x="57" y="31"/>
                      </a:lnTo>
                      <a:lnTo>
                        <a:pt x="60" y="32"/>
                      </a:lnTo>
                      <a:lnTo>
                        <a:pt x="63" y="34"/>
                      </a:lnTo>
                      <a:lnTo>
                        <a:pt x="65" y="36"/>
                      </a:lnTo>
                      <a:lnTo>
                        <a:pt x="68" y="38"/>
                      </a:lnTo>
                      <a:lnTo>
                        <a:pt x="71" y="39"/>
                      </a:lnTo>
                      <a:lnTo>
                        <a:pt x="73" y="42"/>
                      </a:lnTo>
                      <a:lnTo>
                        <a:pt x="76" y="43"/>
                      </a:lnTo>
                      <a:lnTo>
                        <a:pt x="79" y="44"/>
                      </a:lnTo>
                      <a:lnTo>
                        <a:pt x="81" y="47"/>
                      </a:lnTo>
                      <a:lnTo>
                        <a:pt x="84" y="48"/>
                      </a:lnTo>
                      <a:lnTo>
                        <a:pt x="87" y="51"/>
                      </a:lnTo>
                      <a:lnTo>
                        <a:pt x="92" y="54"/>
                      </a:lnTo>
                      <a:lnTo>
                        <a:pt x="97" y="58"/>
                      </a:lnTo>
                      <a:lnTo>
                        <a:pt x="101" y="62"/>
                      </a:lnTo>
                      <a:lnTo>
                        <a:pt x="107" y="66"/>
                      </a:lnTo>
                      <a:lnTo>
                        <a:pt x="112" y="68"/>
                      </a:lnTo>
                      <a:lnTo>
                        <a:pt x="117" y="72"/>
                      </a:lnTo>
                      <a:lnTo>
                        <a:pt x="123" y="76"/>
                      </a:lnTo>
                      <a:lnTo>
                        <a:pt x="128" y="80"/>
                      </a:lnTo>
                      <a:lnTo>
                        <a:pt x="132" y="84"/>
                      </a:lnTo>
                      <a:lnTo>
                        <a:pt x="137" y="88"/>
                      </a:lnTo>
                      <a:lnTo>
                        <a:pt x="143" y="92"/>
                      </a:lnTo>
                      <a:lnTo>
                        <a:pt x="147" y="96"/>
                      </a:lnTo>
                      <a:lnTo>
                        <a:pt x="152" y="100"/>
                      </a:lnTo>
                      <a:lnTo>
                        <a:pt x="157" y="104"/>
                      </a:lnTo>
                      <a:lnTo>
                        <a:pt x="161" y="108"/>
                      </a:lnTo>
                      <a:lnTo>
                        <a:pt x="167" y="114"/>
                      </a:lnTo>
                      <a:lnTo>
                        <a:pt x="169" y="114"/>
                      </a:lnTo>
                      <a:lnTo>
                        <a:pt x="172" y="114"/>
                      </a:lnTo>
                      <a:lnTo>
                        <a:pt x="175" y="114"/>
                      </a:lnTo>
                      <a:lnTo>
                        <a:pt x="179" y="115"/>
                      </a:lnTo>
                      <a:lnTo>
                        <a:pt x="181" y="115"/>
                      </a:lnTo>
                      <a:lnTo>
                        <a:pt x="185" y="116"/>
                      </a:lnTo>
                      <a:lnTo>
                        <a:pt x="188" y="116"/>
                      </a:lnTo>
                      <a:lnTo>
                        <a:pt x="192" y="118"/>
                      </a:lnTo>
                      <a:lnTo>
                        <a:pt x="187" y="112"/>
                      </a:lnTo>
                      <a:lnTo>
                        <a:pt x="183" y="108"/>
                      </a:lnTo>
                      <a:lnTo>
                        <a:pt x="179" y="104"/>
                      </a:lnTo>
                      <a:lnTo>
                        <a:pt x="175" y="99"/>
                      </a:lnTo>
                      <a:lnTo>
                        <a:pt x="169" y="95"/>
                      </a:lnTo>
                      <a:lnTo>
                        <a:pt x="165" y="91"/>
                      </a:lnTo>
                      <a:lnTo>
                        <a:pt x="160" y="87"/>
                      </a:lnTo>
                      <a:lnTo>
                        <a:pt x="156" y="84"/>
                      </a:lnTo>
                      <a:lnTo>
                        <a:pt x="151" y="80"/>
                      </a:lnTo>
                      <a:lnTo>
                        <a:pt x="145" y="76"/>
                      </a:lnTo>
                      <a:lnTo>
                        <a:pt x="141" y="72"/>
                      </a:lnTo>
                      <a:lnTo>
                        <a:pt x="137" y="68"/>
                      </a:lnTo>
                      <a:lnTo>
                        <a:pt x="132" y="64"/>
                      </a:lnTo>
                      <a:lnTo>
                        <a:pt x="127" y="62"/>
                      </a:lnTo>
                      <a:lnTo>
                        <a:pt x="121" y="58"/>
                      </a:lnTo>
                      <a:lnTo>
                        <a:pt x="117" y="55"/>
                      </a:lnTo>
                      <a:lnTo>
                        <a:pt x="115" y="52"/>
                      </a:lnTo>
                      <a:lnTo>
                        <a:pt x="112" y="51"/>
                      </a:lnTo>
                      <a:lnTo>
                        <a:pt x="109" y="48"/>
                      </a:lnTo>
                      <a:lnTo>
                        <a:pt x="107" y="47"/>
                      </a:lnTo>
                      <a:lnTo>
                        <a:pt x="101" y="43"/>
                      </a:lnTo>
                      <a:lnTo>
                        <a:pt x="96" y="40"/>
                      </a:lnTo>
                      <a:lnTo>
                        <a:pt x="93" y="38"/>
                      </a:lnTo>
                      <a:lnTo>
                        <a:pt x="91" y="36"/>
                      </a:lnTo>
                      <a:lnTo>
                        <a:pt x="88" y="35"/>
                      </a:lnTo>
                      <a:lnTo>
                        <a:pt x="85" y="34"/>
                      </a:lnTo>
                      <a:lnTo>
                        <a:pt x="80" y="30"/>
                      </a:lnTo>
                      <a:lnTo>
                        <a:pt x="76" y="27"/>
                      </a:lnTo>
                      <a:lnTo>
                        <a:pt x="73" y="24"/>
                      </a:lnTo>
                      <a:lnTo>
                        <a:pt x="69" y="23"/>
                      </a:lnTo>
                      <a:lnTo>
                        <a:pt x="67" y="22"/>
                      </a:lnTo>
                      <a:lnTo>
                        <a:pt x="64" y="20"/>
                      </a:lnTo>
                      <a:lnTo>
                        <a:pt x="61" y="18"/>
                      </a:lnTo>
                      <a:lnTo>
                        <a:pt x="59" y="16"/>
                      </a:lnTo>
                      <a:lnTo>
                        <a:pt x="56" y="15"/>
                      </a:lnTo>
                      <a:lnTo>
                        <a:pt x="53" y="14"/>
                      </a:lnTo>
                      <a:lnTo>
                        <a:pt x="51" y="12"/>
                      </a:lnTo>
                      <a:lnTo>
                        <a:pt x="48" y="11"/>
                      </a:lnTo>
                      <a:lnTo>
                        <a:pt x="45" y="8"/>
                      </a:lnTo>
                      <a:lnTo>
                        <a:pt x="41" y="7"/>
                      </a:lnTo>
                      <a:lnTo>
                        <a:pt x="39" y="6"/>
                      </a:lnTo>
                      <a:lnTo>
                        <a:pt x="36" y="4"/>
                      </a:lnTo>
                      <a:lnTo>
                        <a:pt x="33" y="3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5" name="Freeform 91">
                  <a:extLst>
                    <a:ext uri="{FF2B5EF4-FFF2-40B4-BE49-F238E27FC236}">
                      <a16:creationId xmlns:a16="http://schemas.microsoft.com/office/drawing/2014/main" id="{0B623E64-1D7C-4370-9D93-5676AE89A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8" y="1669"/>
                  <a:ext cx="16" cy="32"/>
                </a:xfrm>
                <a:custGeom>
                  <a:avLst/>
                  <a:gdLst>
                    <a:gd name="T0" fmla="*/ 0 w 33"/>
                    <a:gd name="T1" fmla="*/ 0 h 66"/>
                    <a:gd name="T2" fmla="*/ 0 w 33"/>
                    <a:gd name="T3" fmla="*/ 1 h 66"/>
                    <a:gd name="T4" fmla="*/ 0 w 33"/>
                    <a:gd name="T5" fmla="*/ 1 h 66"/>
                    <a:gd name="T6" fmla="*/ 0 w 33"/>
                    <a:gd name="T7" fmla="*/ 1 h 66"/>
                    <a:gd name="T8" fmla="*/ 0 w 33"/>
                    <a:gd name="T9" fmla="*/ 0 h 66"/>
                    <a:gd name="T10" fmla="*/ 0 w 33"/>
                    <a:gd name="T11" fmla="*/ 0 h 66"/>
                    <a:gd name="T12" fmla="*/ 0 w 33"/>
                    <a:gd name="T13" fmla="*/ 0 h 66"/>
                    <a:gd name="T14" fmla="*/ 0 w 33"/>
                    <a:gd name="T15" fmla="*/ 0 h 66"/>
                    <a:gd name="T16" fmla="*/ 0 w 33"/>
                    <a:gd name="T17" fmla="*/ 0 h 66"/>
                    <a:gd name="T18" fmla="*/ 0 w 33"/>
                    <a:gd name="T19" fmla="*/ 0 h 66"/>
                    <a:gd name="T20" fmla="*/ 0 w 33"/>
                    <a:gd name="T21" fmla="*/ 0 h 66"/>
                    <a:gd name="T22" fmla="*/ 0 w 33"/>
                    <a:gd name="T23" fmla="*/ 0 h 66"/>
                    <a:gd name="T24" fmla="*/ 0 w 33"/>
                    <a:gd name="T25" fmla="*/ 0 h 66"/>
                    <a:gd name="T26" fmla="*/ 0 w 33"/>
                    <a:gd name="T27" fmla="*/ 0 h 66"/>
                    <a:gd name="T28" fmla="*/ 0 w 33"/>
                    <a:gd name="T29" fmla="*/ 0 h 66"/>
                    <a:gd name="T30" fmla="*/ 0 w 33"/>
                    <a:gd name="T31" fmla="*/ 0 h 66"/>
                    <a:gd name="T32" fmla="*/ 0 w 33"/>
                    <a:gd name="T33" fmla="*/ 0 h 66"/>
                    <a:gd name="T34" fmla="*/ 0 w 33"/>
                    <a:gd name="T35" fmla="*/ 0 h 66"/>
                    <a:gd name="T36" fmla="*/ 0 w 33"/>
                    <a:gd name="T37" fmla="*/ 0 h 66"/>
                    <a:gd name="T38" fmla="*/ 0 w 33"/>
                    <a:gd name="T39" fmla="*/ 0 h 66"/>
                    <a:gd name="T40" fmla="*/ 0 w 33"/>
                    <a:gd name="T41" fmla="*/ 0 h 66"/>
                    <a:gd name="T42" fmla="*/ 0 w 33"/>
                    <a:gd name="T43" fmla="*/ 0 h 66"/>
                    <a:gd name="T44" fmla="*/ 0 w 33"/>
                    <a:gd name="T45" fmla="*/ 0 h 66"/>
                    <a:gd name="T46" fmla="*/ 0 w 33"/>
                    <a:gd name="T47" fmla="*/ 0 h 66"/>
                    <a:gd name="T48" fmla="*/ 0 w 33"/>
                    <a:gd name="T49" fmla="*/ 0 h 66"/>
                    <a:gd name="T50" fmla="*/ 0 w 33"/>
                    <a:gd name="T51" fmla="*/ 0 h 66"/>
                    <a:gd name="T52" fmla="*/ 0 w 33"/>
                    <a:gd name="T53" fmla="*/ 0 h 66"/>
                    <a:gd name="T54" fmla="*/ 0 w 33"/>
                    <a:gd name="T55" fmla="*/ 0 h 66"/>
                    <a:gd name="T56" fmla="*/ 0 w 33"/>
                    <a:gd name="T57" fmla="*/ 0 h 66"/>
                    <a:gd name="T58" fmla="*/ 0 w 33"/>
                    <a:gd name="T59" fmla="*/ 0 h 66"/>
                    <a:gd name="T60" fmla="*/ 0 w 33"/>
                    <a:gd name="T61" fmla="*/ 0 h 66"/>
                    <a:gd name="T62" fmla="*/ 0 w 33"/>
                    <a:gd name="T63" fmla="*/ 0 h 66"/>
                    <a:gd name="T64" fmla="*/ 0 w 33"/>
                    <a:gd name="T65" fmla="*/ 0 h 66"/>
                    <a:gd name="T66" fmla="*/ 0 w 33"/>
                    <a:gd name="T67" fmla="*/ 0 h 66"/>
                    <a:gd name="T68" fmla="*/ 0 w 33"/>
                    <a:gd name="T69" fmla="*/ 0 h 66"/>
                    <a:gd name="T70" fmla="*/ 0 w 33"/>
                    <a:gd name="T71" fmla="*/ 0 h 66"/>
                    <a:gd name="T72" fmla="*/ 0 w 33"/>
                    <a:gd name="T73" fmla="*/ 0 h 66"/>
                    <a:gd name="T74" fmla="*/ 0 w 33"/>
                    <a:gd name="T75" fmla="*/ 0 h 66"/>
                    <a:gd name="T76" fmla="*/ 0 w 33"/>
                    <a:gd name="T77" fmla="*/ 0 h 66"/>
                    <a:gd name="T78" fmla="*/ 0 w 33"/>
                    <a:gd name="T79" fmla="*/ 0 h 66"/>
                    <a:gd name="T80" fmla="*/ 0 w 33"/>
                    <a:gd name="T81" fmla="*/ 0 h 66"/>
                    <a:gd name="T82" fmla="*/ 0 w 33"/>
                    <a:gd name="T83" fmla="*/ 0 h 66"/>
                    <a:gd name="T84" fmla="*/ 0 w 33"/>
                    <a:gd name="T85" fmla="*/ 0 h 66"/>
                    <a:gd name="T86" fmla="*/ 0 w 33"/>
                    <a:gd name="T87" fmla="*/ 0 h 66"/>
                    <a:gd name="T88" fmla="*/ 0 w 33"/>
                    <a:gd name="T89" fmla="*/ 0 h 66"/>
                    <a:gd name="T90" fmla="*/ 0 w 33"/>
                    <a:gd name="T91" fmla="*/ 0 h 66"/>
                    <a:gd name="T92" fmla="*/ 0 w 33"/>
                    <a:gd name="T93" fmla="*/ 0 h 66"/>
                    <a:gd name="T94" fmla="*/ 0 w 33"/>
                    <a:gd name="T95" fmla="*/ 0 h 66"/>
                    <a:gd name="T96" fmla="*/ 0 w 33"/>
                    <a:gd name="T97" fmla="*/ 0 h 66"/>
                    <a:gd name="T98" fmla="*/ 0 w 33"/>
                    <a:gd name="T99" fmla="*/ 0 h 66"/>
                    <a:gd name="T100" fmla="*/ 0 w 33"/>
                    <a:gd name="T101" fmla="*/ 0 h 66"/>
                    <a:gd name="T102" fmla="*/ 0 w 33"/>
                    <a:gd name="T103" fmla="*/ 0 h 6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3"/>
                    <a:gd name="T157" fmla="*/ 0 h 66"/>
                    <a:gd name="T158" fmla="*/ 33 w 33"/>
                    <a:gd name="T159" fmla="*/ 66 h 6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3" h="66">
                      <a:moveTo>
                        <a:pt x="33" y="50"/>
                      </a:moveTo>
                      <a:lnTo>
                        <a:pt x="33" y="66"/>
                      </a:lnTo>
                      <a:lnTo>
                        <a:pt x="29" y="66"/>
                      </a:lnTo>
                      <a:lnTo>
                        <a:pt x="25" y="66"/>
                      </a:lnTo>
                      <a:lnTo>
                        <a:pt x="22" y="64"/>
                      </a:lnTo>
                      <a:lnTo>
                        <a:pt x="20" y="63"/>
                      </a:lnTo>
                      <a:lnTo>
                        <a:pt x="16" y="62"/>
                      </a:lnTo>
                      <a:lnTo>
                        <a:pt x="13" y="60"/>
                      </a:lnTo>
                      <a:lnTo>
                        <a:pt x="12" y="58"/>
                      </a:lnTo>
                      <a:lnTo>
                        <a:pt x="9" y="56"/>
                      </a:lnTo>
                      <a:lnTo>
                        <a:pt x="6" y="54"/>
                      </a:lnTo>
                      <a:lnTo>
                        <a:pt x="5" y="51"/>
                      </a:lnTo>
                      <a:lnTo>
                        <a:pt x="4" y="48"/>
                      </a:lnTo>
                      <a:lnTo>
                        <a:pt x="2" y="46"/>
                      </a:lnTo>
                      <a:lnTo>
                        <a:pt x="1" y="43"/>
                      </a:lnTo>
                      <a:lnTo>
                        <a:pt x="1" y="40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1" y="27"/>
                      </a:lnTo>
                      <a:lnTo>
                        <a:pt x="1" y="24"/>
                      </a:lnTo>
                      <a:lnTo>
                        <a:pt x="2" y="20"/>
                      </a:lnTo>
                      <a:lnTo>
                        <a:pt x="4" y="18"/>
                      </a:lnTo>
                      <a:lnTo>
                        <a:pt x="5" y="15"/>
                      </a:lnTo>
                      <a:lnTo>
                        <a:pt x="6" y="12"/>
                      </a:lnTo>
                      <a:lnTo>
                        <a:pt x="9" y="10"/>
                      </a:lnTo>
                      <a:lnTo>
                        <a:pt x="12" y="8"/>
                      </a:lnTo>
                      <a:lnTo>
                        <a:pt x="13" y="6"/>
                      </a:lnTo>
                      <a:lnTo>
                        <a:pt x="16" y="4"/>
                      </a:lnTo>
                      <a:lnTo>
                        <a:pt x="20" y="3"/>
                      </a:lnTo>
                      <a:lnTo>
                        <a:pt x="22" y="2"/>
                      </a:lnTo>
                      <a:lnTo>
                        <a:pt x="25" y="2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3" y="18"/>
                      </a:lnTo>
                      <a:lnTo>
                        <a:pt x="29" y="18"/>
                      </a:lnTo>
                      <a:lnTo>
                        <a:pt x="25" y="18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18" y="24"/>
                      </a:lnTo>
                      <a:lnTo>
                        <a:pt x="18" y="27"/>
                      </a:lnTo>
                      <a:lnTo>
                        <a:pt x="17" y="30"/>
                      </a:lnTo>
                      <a:lnTo>
                        <a:pt x="17" y="34"/>
                      </a:lnTo>
                      <a:lnTo>
                        <a:pt x="17" y="36"/>
                      </a:lnTo>
                      <a:lnTo>
                        <a:pt x="18" y="39"/>
                      </a:lnTo>
                      <a:lnTo>
                        <a:pt x="18" y="42"/>
                      </a:lnTo>
                      <a:lnTo>
                        <a:pt x="21" y="44"/>
                      </a:lnTo>
                      <a:lnTo>
                        <a:pt x="22" y="46"/>
                      </a:lnTo>
                      <a:lnTo>
                        <a:pt x="25" y="48"/>
                      </a:lnTo>
                      <a:lnTo>
                        <a:pt x="29" y="50"/>
                      </a:lnTo>
                      <a:lnTo>
                        <a:pt x="33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6" name="Freeform 92">
                  <a:extLst>
                    <a:ext uri="{FF2B5EF4-FFF2-40B4-BE49-F238E27FC236}">
                      <a16:creationId xmlns:a16="http://schemas.microsoft.com/office/drawing/2014/main" id="{A8DBE251-4C15-45C3-8119-B3275639C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4" y="1669"/>
                  <a:ext cx="16" cy="32"/>
                </a:xfrm>
                <a:custGeom>
                  <a:avLst/>
                  <a:gdLst>
                    <a:gd name="T0" fmla="*/ 0 w 32"/>
                    <a:gd name="T1" fmla="*/ 0 h 66"/>
                    <a:gd name="T2" fmla="*/ 0 w 32"/>
                    <a:gd name="T3" fmla="*/ 0 h 66"/>
                    <a:gd name="T4" fmla="*/ 1 w 32"/>
                    <a:gd name="T5" fmla="*/ 0 h 66"/>
                    <a:gd name="T6" fmla="*/ 1 w 32"/>
                    <a:gd name="T7" fmla="*/ 0 h 66"/>
                    <a:gd name="T8" fmla="*/ 1 w 32"/>
                    <a:gd name="T9" fmla="*/ 0 h 66"/>
                    <a:gd name="T10" fmla="*/ 1 w 32"/>
                    <a:gd name="T11" fmla="*/ 0 h 66"/>
                    <a:gd name="T12" fmla="*/ 1 w 32"/>
                    <a:gd name="T13" fmla="*/ 0 h 66"/>
                    <a:gd name="T14" fmla="*/ 1 w 32"/>
                    <a:gd name="T15" fmla="*/ 0 h 66"/>
                    <a:gd name="T16" fmla="*/ 1 w 32"/>
                    <a:gd name="T17" fmla="*/ 0 h 66"/>
                    <a:gd name="T18" fmla="*/ 1 w 32"/>
                    <a:gd name="T19" fmla="*/ 0 h 66"/>
                    <a:gd name="T20" fmla="*/ 1 w 32"/>
                    <a:gd name="T21" fmla="*/ 0 h 66"/>
                    <a:gd name="T22" fmla="*/ 1 w 32"/>
                    <a:gd name="T23" fmla="*/ 0 h 66"/>
                    <a:gd name="T24" fmla="*/ 1 w 32"/>
                    <a:gd name="T25" fmla="*/ 0 h 66"/>
                    <a:gd name="T26" fmla="*/ 1 w 32"/>
                    <a:gd name="T27" fmla="*/ 0 h 66"/>
                    <a:gd name="T28" fmla="*/ 1 w 32"/>
                    <a:gd name="T29" fmla="*/ 0 h 66"/>
                    <a:gd name="T30" fmla="*/ 1 w 32"/>
                    <a:gd name="T31" fmla="*/ 0 h 66"/>
                    <a:gd name="T32" fmla="*/ 1 w 32"/>
                    <a:gd name="T33" fmla="*/ 0 h 66"/>
                    <a:gd name="T34" fmla="*/ 1 w 32"/>
                    <a:gd name="T35" fmla="*/ 0 h 66"/>
                    <a:gd name="T36" fmla="*/ 1 w 32"/>
                    <a:gd name="T37" fmla="*/ 0 h 66"/>
                    <a:gd name="T38" fmla="*/ 1 w 32"/>
                    <a:gd name="T39" fmla="*/ 0 h 66"/>
                    <a:gd name="T40" fmla="*/ 1 w 32"/>
                    <a:gd name="T41" fmla="*/ 0 h 66"/>
                    <a:gd name="T42" fmla="*/ 1 w 32"/>
                    <a:gd name="T43" fmla="*/ 0 h 66"/>
                    <a:gd name="T44" fmla="*/ 1 w 32"/>
                    <a:gd name="T45" fmla="*/ 0 h 66"/>
                    <a:gd name="T46" fmla="*/ 1 w 32"/>
                    <a:gd name="T47" fmla="*/ 0 h 66"/>
                    <a:gd name="T48" fmla="*/ 1 w 32"/>
                    <a:gd name="T49" fmla="*/ 0 h 66"/>
                    <a:gd name="T50" fmla="*/ 1 w 32"/>
                    <a:gd name="T51" fmla="*/ 0 h 66"/>
                    <a:gd name="T52" fmla="*/ 1 w 32"/>
                    <a:gd name="T53" fmla="*/ 0 h 66"/>
                    <a:gd name="T54" fmla="*/ 1 w 32"/>
                    <a:gd name="T55" fmla="*/ 0 h 66"/>
                    <a:gd name="T56" fmla="*/ 1 w 32"/>
                    <a:gd name="T57" fmla="*/ 0 h 66"/>
                    <a:gd name="T58" fmla="*/ 1 w 32"/>
                    <a:gd name="T59" fmla="*/ 0 h 66"/>
                    <a:gd name="T60" fmla="*/ 1 w 32"/>
                    <a:gd name="T61" fmla="*/ 0 h 66"/>
                    <a:gd name="T62" fmla="*/ 1 w 32"/>
                    <a:gd name="T63" fmla="*/ 1 h 66"/>
                    <a:gd name="T64" fmla="*/ 1 w 32"/>
                    <a:gd name="T65" fmla="*/ 1 h 66"/>
                    <a:gd name="T66" fmla="*/ 0 w 32"/>
                    <a:gd name="T67" fmla="*/ 1 h 66"/>
                    <a:gd name="T68" fmla="*/ 0 w 32"/>
                    <a:gd name="T69" fmla="*/ 0 h 66"/>
                    <a:gd name="T70" fmla="*/ 1 w 32"/>
                    <a:gd name="T71" fmla="*/ 0 h 66"/>
                    <a:gd name="T72" fmla="*/ 1 w 32"/>
                    <a:gd name="T73" fmla="*/ 0 h 66"/>
                    <a:gd name="T74" fmla="*/ 1 w 32"/>
                    <a:gd name="T75" fmla="*/ 0 h 66"/>
                    <a:gd name="T76" fmla="*/ 1 w 32"/>
                    <a:gd name="T77" fmla="*/ 0 h 66"/>
                    <a:gd name="T78" fmla="*/ 1 w 32"/>
                    <a:gd name="T79" fmla="*/ 0 h 66"/>
                    <a:gd name="T80" fmla="*/ 1 w 32"/>
                    <a:gd name="T81" fmla="*/ 0 h 66"/>
                    <a:gd name="T82" fmla="*/ 1 w 32"/>
                    <a:gd name="T83" fmla="*/ 0 h 66"/>
                    <a:gd name="T84" fmla="*/ 1 w 32"/>
                    <a:gd name="T85" fmla="*/ 0 h 66"/>
                    <a:gd name="T86" fmla="*/ 1 w 32"/>
                    <a:gd name="T87" fmla="*/ 0 h 66"/>
                    <a:gd name="T88" fmla="*/ 1 w 32"/>
                    <a:gd name="T89" fmla="*/ 0 h 66"/>
                    <a:gd name="T90" fmla="*/ 1 w 32"/>
                    <a:gd name="T91" fmla="*/ 0 h 66"/>
                    <a:gd name="T92" fmla="*/ 1 w 32"/>
                    <a:gd name="T93" fmla="*/ 0 h 66"/>
                    <a:gd name="T94" fmla="*/ 1 w 32"/>
                    <a:gd name="T95" fmla="*/ 0 h 66"/>
                    <a:gd name="T96" fmla="*/ 1 w 32"/>
                    <a:gd name="T97" fmla="*/ 0 h 66"/>
                    <a:gd name="T98" fmla="*/ 1 w 32"/>
                    <a:gd name="T99" fmla="*/ 0 h 66"/>
                    <a:gd name="T100" fmla="*/ 0 w 32"/>
                    <a:gd name="T101" fmla="*/ 0 h 66"/>
                    <a:gd name="T102" fmla="*/ 0 w 32"/>
                    <a:gd name="T103" fmla="*/ 0 h 6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"/>
                    <a:gd name="T157" fmla="*/ 0 h 66"/>
                    <a:gd name="T158" fmla="*/ 32 w 32"/>
                    <a:gd name="T159" fmla="*/ 66 h 6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" h="66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2" y="3"/>
                      </a:lnTo>
                      <a:lnTo>
                        <a:pt x="13" y="4"/>
                      </a:lnTo>
                      <a:lnTo>
                        <a:pt x="17" y="7"/>
                      </a:lnTo>
                      <a:lnTo>
                        <a:pt x="19" y="8"/>
                      </a:lnTo>
                      <a:lnTo>
                        <a:pt x="21" y="11"/>
                      </a:lnTo>
                      <a:lnTo>
                        <a:pt x="24" y="12"/>
                      </a:lnTo>
                      <a:lnTo>
                        <a:pt x="25" y="15"/>
                      </a:lnTo>
                      <a:lnTo>
                        <a:pt x="27" y="18"/>
                      </a:lnTo>
                      <a:lnTo>
                        <a:pt x="28" y="20"/>
                      </a:lnTo>
                      <a:lnTo>
                        <a:pt x="29" y="24"/>
                      </a:lnTo>
                      <a:lnTo>
                        <a:pt x="31" y="27"/>
                      </a:lnTo>
                      <a:lnTo>
                        <a:pt x="31" y="30"/>
                      </a:lnTo>
                      <a:lnTo>
                        <a:pt x="32" y="34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29" y="43"/>
                      </a:lnTo>
                      <a:lnTo>
                        <a:pt x="28" y="46"/>
                      </a:lnTo>
                      <a:lnTo>
                        <a:pt x="27" y="48"/>
                      </a:lnTo>
                      <a:lnTo>
                        <a:pt x="25" y="51"/>
                      </a:lnTo>
                      <a:lnTo>
                        <a:pt x="24" y="54"/>
                      </a:lnTo>
                      <a:lnTo>
                        <a:pt x="21" y="56"/>
                      </a:lnTo>
                      <a:lnTo>
                        <a:pt x="19" y="58"/>
                      </a:lnTo>
                      <a:lnTo>
                        <a:pt x="17" y="60"/>
                      </a:lnTo>
                      <a:lnTo>
                        <a:pt x="13" y="62"/>
                      </a:lnTo>
                      <a:lnTo>
                        <a:pt x="12" y="63"/>
                      </a:lnTo>
                      <a:lnTo>
                        <a:pt x="8" y="64"/>
                      </a:lnTo>
                      <a:lnTo>
                        <a:pt x="5" y="66"/>
                      </a:lnTo>
                      <a:lnTo>
                        <a:pt x="3" y="66"/>
                      </a:lnTo>
                      <a:lnTo>
                        <a:pt x="0" y="66"/>
                      </a:lnTo>
                      <a:lnTo>
                        <a:pt x="0" y="50"/>
                      </a:lnTo>
                      <a:lnTo>
                        <a:pt x="3" y="50"/>
                      </a:lnTo>
                      <a:lnTo>
                        <a:pt x="5" y="48"/>
                      </a:lnTo>
                      <a:lnTo>
                        <a:pt x="8" y="46"/>
                      </a:lnTo>
                      <a:lnTo>
                        <a:pt x="9" y="44"/>
                      </a:lnTo>
                      <a:lnTo>
                        <a:pt x="12" y="42"/>
                      </a:lnTo>
                      <a:lnTo>
                        <a:pt x="13" y="39"/>
                      </a:lnTo>
                      <a:lnTo>
                        <a:pt x="15" y="36"/>
                      </a:lnTo>
                      <a:lnTo>
                        <a:pt x="15" y="34"/>
                      </a:lnTo>
                      <a:lnTo>
                        <a:pt x="15" y="30"/>
                      </a:lnTo>
                      <a:lnTo>
                        <a:pt x="13" y="27"/>
                      </a:lnTo>
                      <a:lnTo>
                        <a:pt x="12" y="24"/>
                      </a:lnTo>
                      <a:lnTo>
                        <a:pt x="9" y="23"/>
                      </a:lnTo>
                      <a:lnTo>
                        <a:pt x="8" y="20"/>
                      </a:lnTo>
                      <a:lnTo>
                        <a:pt x="5" y="19"/>
                      </a:lnTo>
                      <a:lnTo>
                        <a:pt x="3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7" name="Freeform 93">
                  <a:extLst>
                    <a:ext uri="{FF2B5EF4-FFF2-40B4-BE49-F238E27FC236}">
                      <a16:creationId xmlns:a16="http://schemas.microsoft.com/office/drawing/2014/main" id="{1E361DEF-ADBE-4078-BAFC-D4F7804EA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1" y="1442"/>
                  <a:ext cx="26" cy="17"/>
                </a:xfrm>
                <a:custGeom>
                  <a:avLst/>
                  <a:gdLst>
                    <a:gd name="T0" fmla="*/ 1 w 52"/>
                    <a:gd name="T1" fmla="*/ 1 h 33"/>
                    <a:gd name="T2" fmla="*/ 0 w 52"/>
                    <a:gd name="T3" fmla="*/ 1 h 33"/>
                    <a:gd name="T4" fmla="*/ 0 w 52"/>
                    <a:gd name="T5" fmla="*/ 1 h 33"/>
                    <a:gd name="T6" fmla="*/ 1 w 52"/>
                    <a:gd name="T7" fmla="*/ 1 h 33"/>
                    <a:gd name="T8" fmla="*/ 1 w 52"/>
                    <a:gd name="T9" fmla="*/ 1 h 33"/>
                    <a:gd name="T10" fmla="*/ 1 w 52"/>
                    <a:gd name="T11" fmla="*/ 1 h 33"/>
                    <a:gd name="T12" fmla="*/ 1 w 52"/>
                    <a:gd name="T13" fmla="*/ 1 h 33"/>
                    <a:gd name="T14" fmla="*/ 1 w 52"/>
                    <a:gd name="T15" fmla="*/ 1 h 33"/>
                    <a:gd name="T16" fmla="*/ 1 w 52"/>
                    <a:gd name="T17" fmla="*/ 1 h 33"/>
                    <a:gd name="T18" fmla="*/ 1 w 52"/>
                    <a:gd name="T19" fmla="*/ 0 h 33"/>
                    <a:gd name="T20" fmla="*/ 1 w 52"/>
                    <a:gd name="T21" fmla="*/ 0 h 33"/>
                    <a:gd name="T22" fmla="*/ 1 w 52"/>
                    <a:gd name="T23" fmla="*/ 0 h 33"/>
                    <a:gd name="T24" fmla="*/ 1 w 52"/>
                    <a:gd name="T25" fmla="*/ 0 h 33"/>
                    <a:gd name="T26" fmla="*/ 1 w 52"/>
                    <a:gd name="T27" fmla="*/ 1 h 33"/>
                    <a:gd name="T28" fmla="*/ 1 w 52"/>
                    <a:gd name="T29" fmla="*/ 1 h 33"/>
                    <a:gd name="T30" fmla="*/ 1 w 52"/>
                    <a:gd name="T31" fmla="*/ 1 h 33"/>
                    <a:gd name="T32" fmla="*/ 1 w 52"/>
                    <a:gd name="T33" fmla="*/ 1 h 33"/>
                    <a:gd name="T34" fmla="*/ 1 w 52"/>
                    <a:gd name="T35" fmla="*/ 1 h 33"/>
                    <a:gd name="T36" fmla="*/ 1 w 52"/>
                    <a:gd name="T37" fmla="*/ 1 h 33"/>
                    <a:gd name="T38" fmla="*/ 1 w 52"/>
                    <a:gd name="T39" fmla="*/ 1 h 33"/>
                    <a:gd name="T40" fmla="*/ 1 w 52"/>
                    <a:gd name="T41" fmla="*/ 1 h 33"/>
                    <a:gd name="T42" fmla="*/ 1 w 52"/>
                    <a:gd name="T43" fmla="*/ 1 h 33"/>
                    <a:gd name="T44" fmla="*/ 1 w 52"/>
                    <a:gd name="T45" fmla="*/ 1 h 33"/>
                    <a:gd name="T46" fmla="*/ 1 w 52"/>
                    <a:gd name="T47" fmla="*/ 1 h 33"/>
                    <a:gd name="T48" fmla="*/ 1 w 52"/>
                    <a:gd name="T49" fmla="*/ 1 h 33"/>
                    <a:gd name="T50" fmla="*/ 1 w 52"/>
                    <a:gd name="T51" fmla="*/ 1 h 33"/>
                    <a:gd name="T52" fmla="*/ 1 w 52"/>
                    <a:gd name="T53" fmla="*/ 1 h 33"/>
                    <a:gd name="T54" fmla="*/ 1 w 52"/>
                    <a:gd name="T55" fmla="*/ 1 h 33"/>
                    <a:gd name="T56" fmla="*/ 1 w 52"/>
                    <a:gd name="T57" fmla="*/ 1 h 33"/>
                    <a:gd name="T58" fmla="*/ 1 w 52"/>
                    <a:gd name="T59" fmla="*/ 1 h 33"/>
                    <a:gd name="T60" fmla="*/ 1 w 52"/>
                    <a:gd name="T61" fmla="*/ 1 h 33"/>
                    <a:gd name="T62" fmla="*/ 1 w 52"/>
                    <a:gd name="T63" fmla="*/ 1 h 33"/>
                    <a:gd name="T64" fmla="*/ 1 w 52"/>
                    <a:gd name="T65" fmla="*/ 1 h 33"/>
                    <a:gd name="T66" fmla="*/ 1 w 52"/>
                    <a:gd name="T67" fmla="*/ 1 h 33"/>
                    <a:gd name="T68" fmla="*/ 1 w 52"/>
                    <a:gd name="T69" fmla="*/ 1 h 33"/>
                    <a:gd name="T70" fmla="*/ 1 w 52"/>
                    <a:gd name="T71" fmla="*/ 1 h 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2"/>
                    <a:gd name="T109" fmla="*/ 0 h 33"/>
                    <a:gd name="T110" fmla="*/ 52 w 52"/>
                    <a:gd name="T111" fmla="*/ 33 h 3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2" h="33">
                      <a:moveTo>
                        <a:pt x="15" y="24"/>
                      </a:move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3" y="13"/>
                      </a:lnTo>
                      <a:lnTo>
                        <a:pt x="6" y="11"/>
                      </a:lnTo>
                      <a:lnTo>
                        <a:pt x="8" y="7"/>
                      </a:lnTo>
                      <a:lnTo>
                        <a:pt x="14" y="4"/>
                      </a:lnTo>
                      <a:lnTo>
                        <a:pt x="18" y="1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4" y="1"/>
                      </a:lnTo>
                      <a:lnTo>
                        <a:pt x="39" y="3"/>
                      </a:lnTo>
                      <a:lnTo>
                        <a:pt x="43" y="7"/>
                      </a:lnTo>
                      <a:lnTo>
                        <a:pt x="47" y="9"/>
                      </a:lnTo>
                      <a:lnTo>
                        <a:pt x="50" y="13"/>
                      </a:lnTo>
                      <a:lnTo>
                        <a:pt x="51" y="19"/>
                      </a:lnTo>
                      <a:lnTo>
                        <a:pt x="52" y="23"/>
                      </a:lnTo>
                      <a:lnTo>
                        <a:pt x="52" y="25"/>
                      </a:lnTo>
                      <a:lnTo>
                        <a:pt x="52" y="28"/>
                      </a:lnTo>
                      <a:lnTo>
                        <a:pt x="52" y="31"/>
                      </a:lnTo>
                      <a:lnTo>
                        <a:pt x="52" y="33"/>
                      </a:lnTo>
                      <a:lnTo>
                        <a:pt x="39" y="31"/>
                      </a:lnTo>
                      <a:lnTo>
                        <a:pt x="39" y="28"/>
                      </a:lnTo>
                      <a:lnTo>
                        <a:pt x="39" y="25"/>
                      </a:lnTo>
                      <a:lnTo>
                        <a:pt x="39" y="23"/>
                      </a:lnTo>
                      <a:lnTo>
                        <a:pt x="38" y="20"/>
                      </a:lnTo>
                      <a:lnTo>
                        <a:pt x="34" y="17"/>
                      </a:lnTo>
                      <a:lnTo>
                        <a:pt x="30" y="15"/>
                      </a:lnTo>
                      <a:lnTo>
                        <a:pt x="24" y="15"/>
                      </a:lnTo>
                      <a:lnTo>
                        <a:pt x="20" y="16"/>
                      </a:lnTo>
                      <a:lnTo>
                        <a:pt x="16" y="19"/>
                      </a:lnTo>
                      <a:lnTo>
                        <a:pt x="15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8" name="Freeform 94">
                  <a:extLst>
                    <a:ext uri="{FF2B5EF4-FFF2-40B4-BE49-F238E27FC236}">
                      <a16:creationId xmlns:a16="http://schemas.microsoft.com/office/drawing/2014/main" id="{2D7AEC27-A07B-4E5E-8B95-3076D5472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1" y="1452"/>
                  <a:ext cx="26" cy="17"/>
                </a:xfrm>
                <a:custGeom>
                  <a:avLst/>
                  <a:gdLst>
                    <a:gd name="T0" fmla="*/ 1 w 52"/>
                    <a:gd name="T1" fmla="*/ 1 h 33"/>
                    <a:gd name="T2" fmla="*/ 1 w 52"/>
                    <a:gd name="T3" fmla="*/ 1 h 33"/>
                    <a:gd name="T4" fmla="*/ 1 w 52"/>
                    <a:gd name="T5" fmla="*/ 1 h 33"/>
                    <a:gd name="T6" fmla="*/ 1 w 52"/>
                    <a:gd name="T7" fmla="*/ 1 h 33"/>
                    <a:gd name="T8" fmla="*/ 1 w 52"/>
                    <a:gd name="T9" fmla="*/ 1 h 33"/>
                    <a:gd name="T10" fmla="*/ 1 w 52"/>
                    <a:gd name="T11" fmla="*/ 1 h 33"/>
                    <a:gd name="T12" fmla="*/ 1 w 52"/>
                    <a:gd name="T13" fmla="*/ 1 h 33"/>
                    <a:gd name="T14" fmla="*/ 1 w 52"/>
                    <a:gd name="T15" fmla="*/ 1 h 33"/>
                    <a:gd name="T16" fmla="*/ 1 w 52"/>
                    <a:gd name="T17" fmla="*/ 1 h 33"/>
                    <a:gd name="T18" fmla="*/ 1 w 52"/>
                    <a:gd name="T19" fmla="*/ 1 h 33"/>
                    <a:gd name="T20" fmla="*/ 1 w 52"/>
                    <a:gd name="T21" fmla="*/ 1 h 33"/>
                    <a:gd name="T22" fmla="*/ 1 w 52"/>
                    <a:gd name="T23" fmla="*/ 1 h 33"/>
                    <a:gd name="T24" fmla="*/ 1 w 52"/>
                    <a:gd name="T25" fmla="*/ 1 h 33"/>
                    <a:gd name="T26" fmla="*/ 1 w 52"/>
                    <a:gd name="T27" fmla="*/ 1 h 33"/>
                    <a:gd name="T28" fmla="*/ 1 w 52"/>
                    <a:gd name="T29" fmla="*/ 1 h 33"/>
                    <a:gd name="T30" fmla="*/ 1 w 52"/>
                    <a:gd name="T31" fmla="*/ 1 h 33"/>
                    <a:gd name="T32" fmla="*/ 1 w 52"/>
                    <a:gd name="T33" fmla="*/ 1 h 33"/>
                    <a:gd name="T34" fmla="*/ 0 w 52"/>
                    <a:gd name="T35" fmla="*/ 1 h 33"/>
                    <a:gd name="T36" fmla="*/ 0 w 52"/>
                    <a:gd name="T37" fmla="*/ 1 h 33"/>
                    <a:gd name="T38" fmla="*/ 1 w 52"/>
                    <a:gd name="T39" fmla="*/ 0 h 33"/>
                    <a:gd name="T40" fmla="*/ 1 w 52"/>
                    <a:gd name="T41" fmla="*/ 1 h 33"/>
                    <a:gd name="T42" fmla="*/ 1 w 52"/>
                    <a:gd name="T43" fmla="*/ 1 h 33"/>
                    <a:gd name="T44" fmla="*/ 1 w 52"/>
                    <a:gd name="T45" fmla="*/ 1 h 33"/>
                    <a:gd name="T46" fmla="*/ 1 w 52"/>
                    <a:gd name="T47" fmla="*/ 1 h 33"/>
                    <a:gd name="T48" fmla="*/ 1 w 52"/>
                    <a:gd name="T49" fmla="*/ 1 h 33"/>
                    <a:gd name="T50" fmla="*/ 1 w 52"/>
                    <a:gd name="T51" fmla="*/ 1 h 33"/>
                    <a:gd name="T52" fmla="*/ 1 w 52"/>
                    <a:gd name="T53" fmla="*/ 1 h 33"/>
                    <a:gd name="T54" fmla="*/ 1 w 52"/>
                    <a:gd name="T55" fmla="*/ 1 h 33"/>
                    <a:gd name="T56" fmla="*/ 1 w 52"/>
                    <a:gd name="T57" fmla="*/ 1 h 33"/>
                    <a:gd name="T58" fmla="*/ 1 w 52"/>
                    <a:gd name="T59" fmla="*/ 1 h 3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33"/>
                    <a:gd name="T92" fmla="*/ 52 w 52"/>
                    <a:gd name="T93" fmla="*/ 33 h 3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33">
                      <a:moveTo>
                        <a:pt x="39" y="9"/>
                      </a:moveTo>
                      <a:lnTo>
                        <a:pt x="52" y="13"/>
                      </a:lnTo>
                      <a:lnTo>
                        <a:pt x="50" y="19"/>
                      </a:lnTo>
                      <a:lnTo>
                        <a:pt x="47" y="23"/>
                      </a:lnTo>
                      <a:lnTo>
                        <a:pt x="43" y="25"/>
                      </a:lnTo>
                      <a:lnTo>
                        <a:pt x="39" y="29"/>
                      </a:lnTo>
                      <a:lnTo>
                        <a:pt x="35" y="31"/>
                      </a:lnTo>
                      <a:lnTo>
                        <a:pt x="30" y="32"/>
                      </a:lnTo>
                      <a:lnTo>
                        <a:pt x="24" y="33"/>
                      </a:lnTo>
                      <a:lnTo>
                        <a:pt x="20" y="33"/>
                      </a:lnTo>
                      <a:lnTo>
                        <a:pt x="16" y="32"/>
                      </a:lnTo>
                      <a:lnTo>
                        <a:pt x="15" y="31"/>
                      </a:lnTo>
                      <a:lnTo>
                        <a:pt x="12" y="29"/>
                      </a:lnTo>
                      <a:lnTo>
                        <a:pt x="10" y="28"/>
                      </a:lnTo>
                      <a:lnTo>
                        <a:pt x="6" y="24"/>
                      </a:lnTo>
                      <a:lnTo>
                        <a:pt x="4" y="20"/>
                      </a:lnTo>
                      <a:lnTo>
                        <a:pt x="2" y="15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15" y="4"/>
                      </a:lnTo>
                      <a:lnTo>
                        <a:pt x="14" y="8"/>
                      </a:lnTo>
                      <a:lnTo>
                        <a:pt x="15" y="12"/>
                      </a:lnTo>
                      <a:lnTo>
                        <a:pt x="19" y="16"/>
                      </a:lnTo>
                      <a:lnTo>
                        <a:pt x="24" y="19"/>
                      </a:lnTo>
                      <a:lnTo>
                        <a:pt x="28" y="19"/>
                      </a:lnTo>
                      <a:lnTo>
                        <a:pt x="32" y="17"/>
                      </a:lnTo>
                      <a:lnTo>
                        <a:pt x="36" y="15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9" name="Freeform 95">
                  <a:extLst>
                    <a:ext uri="{FF2B5EF4-FFF2-40B4-BE49-F238E27FC236}">
                      <a16:creationId xmlns:a16="http://schemas.microsoft.com/office/drawing/2014/main" id="{1A71F696-261A-41A0-A512-E6E2FDF9A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2" y="1705"/>
                  <a:ext cx="21" cy="18"/>
                </a:xfrm>
                <a:custGeom>
                  <a:avLst/>
                  <a:gdLst>
                    <a:gd name="T0" fmla="*/ 1 w 42"/>
                    <a:gd name="T1" fmla="*/ 1 h 36"/>
                    <a:gd name="T2" fmla="*/ 1 w 42"/>
                    <a:gd name="T3" fmla="*/ 0 h 36"/>
                    <a:gd name="T4" fmla="*/ 0 w 42"/>
                    <a:gd name="T5" fmla="*/ 1 h 36"/>
                    <a:gd name="T6" fmla="*/ 1 w 42"/>
                    <a:gd name="T7" fmla="*/ 1 h 36"/>
                    <a:gd name="T8" fmla="*/ 1 w 42"/>
                    <a:gd name="T9" fmla="*/ 1 h 36"/>
                    <a:gd name="T10" fmla="*/ 1 w 42"/>
                    <a:gd name="T11" fmla="*/ 1 h 36"/>
                    <a:gd name="T12" fmla="*/ 1 w 42"/>
                    <a:gd name="T13" fmla="*/ 1 h 36"/>
                    <a:gd name="T14" fmla="*/ 1 w 42"/>
                    <a:gd name="T15" fmla="*/ 1 h 36"/>
                    <a:gd name="T16" fmla="*/ 1 w 42"/>
                    <a:gd name="T17" fmla="*/ 1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"/>
                    <a:gd name="T28" fmla="*/ 0 h 36"/>
                    <a:gd name="T29" fmla="*/ 42 w 42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" h="36">
                      <a:moveTo>
                        <a:pt x="42" y="30"/>
                      </a:move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38" y="33"/>
                      </a:lnTo>
                      <a:lnTo>
                        <a:pt x="41" y="3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0" name="Freeform 96">
                  <a:extLst>
                    <a:ext uri="{FF2B5EF4-FFF2-40B4-BE49-F238E27FC236}">
                      <a16:creationId xmlns:a16="http://schemas.microsoft.com/office/drawing/2014/main" id="{F3AC1495-7C27-451B-B6B8-63D70B2F4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" y="1457"/>
                  <a:ext cx="17" cy="14"/>
                </a:xfrm>
                <a:custGeom>
                  <a:avLst/>
                  <a:gdLst>
                    <a:gd name="T0" fmla="*/ 1 w 34"/>
                    <a:gd name="T1" fmla="*/ 0 h 30"/>
                    <a:gd name="T2" fmla="*/ 1 w 34"/>
                    <a:gd name="T3" fmla="*/ 0 h 30"/>
                    <a:gd name="T4" fmla="*/ 1 w 34"/>
                    <a:gd name="T5" fmla="*/ 0 h 30"/>
                    <a:gd name="T6" fmla="*/ 0 w 34"/>
                    <a:gd name="T7" fmla="*/ 0 h 30"/>
                    <a:gd name="T8" fmla="*/ 0 w 34"/>
                    <a:gd name="T9" fmla="*/ 0 h 30"/>
                    <a:gd name="T10" fmla="*/ 1 w 34"/>
                    <a:gd name="T11" fmla="*/ 0 h 30"/>
                    <a:gd name="T12" fmla="*/ 1 w 34"/>
                    <a:gd name="T13" fmla="*/ 0 h 30"/>
                    <a:gd name="T14" fmla="*/ 1 w 34"/>
                    <a:gd name="T15" fmla="*/ 0 h 30"/>
                    <a:gd name="T16" fmla="*/ 1 w 34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"/>
                    <a:gd name="T28" fmla="*/ 0 h 30"/>
                    <a:gd name="T29" fmla="*/ 34 w 34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" h="30">
                      <a:moveTo>
                        <a:pt x="4" y="30"/>
                      </a:moveTo>
                      <a:lnTo>
                        <a:pt x="34" y="7"/>
                      </a:lnTo>
                      <a:lnTo>
                        <a:pt x="31" y="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1" name="Freeform 97">
                  <a:extLst>
                    <a:ext uri="{FF2B5EF4-FFF2-40B4-BE49-F238E27FC236}">
                      <a16:creationId xmlns:a16="http://schemas.microsoft.com/office/drawing/2014/main" id="{8A23C6EC-D973-4A13-A32A-599FE7000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0" y="1696"/>
                  <a:ext cx="20" cy="18"/>
                </a:xfrm>
                <a:custGeom>
                  <a:avLst/>
                  <a:gdLst>
                    <a:gd name="T0" fmla="*/ 0 w 41"/>
                    <a:gd name="T1" fmla="*/ 1 h 36"/>
                    <a:gd name="T2" fmla="*/ 0 w 41"/>
                    <a:gd name="T3" fmla="*/ 0 h 36"/>
                    <a:gd name="T4" fmla="*/ 0 w 41"/>
                    <a:gd name="T5" fmla="*/ 1 h 36"/>
                    <a:gd name="T6" fmla="*/ 0 w 41"/>
                    <a:gd name="T7" fmla="*/ 1 h 36"/>
                    <a:gd name="T8" fmla="*/ 0 w 41"/>
                    <a:gd name="T9" fmla="*/ 1 h 36"/>
                    <a:gd name="T10" fmla="*/ 0 w 41"/>
                    <a:gd name="T11" fmla="*/ 1 h 36"/>
                    <a:gd name="T12" fmla="*/ 0 w 41"/>
                    <a:gd name="T13" fmla="*/ 1 h 36"/>
                    <a:gd name="T14" fmla="*/ 0 w 41"/>
                    <a:gd name="T15" fmla="*/ 1 h 36"/>
                    <a:gd name="T16" fmla="*/ 0 w 41"/>
                    <a:gd name="T17" fmla="*/ 1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"/>
                    <a:gd name="T28" fmla="*/ 0 h 36"/>
                    <a:gd name="T29" fmla="*/ 41 w 41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" h="36">
                      <a:moveTo>
                        <a:pt x="41" y="28"/>
                      </a:move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33" y="36"/>
                      </a:lnTo>
                      <a:lnTo>
                        <a:pt x="34" y="35"/>
                      </a:lnTo>
                      <a:lnTo>
                        <a:pt x="37" y="32"/>
                      </a:lnTo>
                      <a:lnTo>
                        <a:pt x="40" y="29"/>
                      </a:lnTo>
                      <a:lnTo>
                        <a:pt x="41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2" name="Freeform 98">
                  <a:extLst>
                    <a:ext uri="{FF2B5EF4-FFF2-40B4-BE49-F238E27FC236}">
                      <a16:creationId xmlns:a16="http://schemas.microsoft.com/office/drawing/2014/main" id="{214B2CA2-546B-48B8-B2B2-9AC1CDE7E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6" y="1465"/>
                  <a:ext cx="17" cy="14"/>
                </a:xfrm>
                <a:custGeom>
                  <a:avLst/>
                  <a:gdLst>
                    <a:gd name="T0" fmla="*/ 1 w 33"/>
                    <a:gd name="T1" fmla="*/ 1 h 28"/>
                    <a:gd name="T2" fmla="*/ 1 w 33"/>
                    <a:gd name="T3" fmla="*/ 1 h 28"/>
                    <a:gd name="T4" fmla="*/ 1 w 33"/>
                    <a:gd name="T5" fmla="*/ 0 h 28"/>
                    <a:gd name="T6" fmla="*/ 0 w 33"/>
                    <a:gd name="T7" fmla="*/ 1 h 28"/>
                    <a:gd name="T8" fmla="*/ 0 w 33"/>
                    <a:gd name="T9" fmla="*/ 1 h 28"/>
                    <a:gd name="T10" fmla="*/ 0 w 33"/>
                    <a:gd name="T11" fmla="*/ 1 h 28"/>
                    <a:gd name="T12" fmla="*/ 1 w 33"/>
                    <a:gd name="T13" fmla="*/ 1 h 28"/>
                    <a:gd name="T14" fmla="*/ 1 w 33"/>
                    <a:gd name="T15" fmla="*/ 1 h 28"/>
                    <a:gd name="T16" fmla="*/ 1 w 33"/>
                    <a:gd name="T17" fmla="*/ 1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28"/>
                    <a:gd name="T29" fmla="*/ 33 w 33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28">
                      <a:moveTo>
                        <a:pt x="2" y="28"/>
                      </a:moveTo>
                      <a:lnTo>
                        <a:pt x="33" y="7"/>
                      </a:lnTo>
                      <a:lnTo>
                        <a:pt x="28" y="0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3" name="Freeform 99">
                  <a:extLst>
                    <a:ext uri="{FF2B5EF4-FFF2-40B4-BE49-F238E27FC236}">
                      <a16:creationId xmlns:a16="http://schemas.microsoft.com/office/drawing/2014/main" id="{34BB9502-08CE-43B4-B99E-973096C3A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4" y="1685"/>
                  <a:ext cx="22" cy="19"/>
                </a:xfrm>
                <a:custGeom>
                  <a:avLst/>
                  <a:gdLst>
                    <a:gd name="T0" fmla="*/ 1 w 43"/>
                    <a:gd name="T1" fmla="*/ 1 h 37"/>
                    <a:gd name="T2" fmla="*/ 1 w 43"/>
                    <a:gd name="T3" fmla="*/ 0 h 37"/>
                    <a:gd name="T4" fmla="*/ 0 w 43"/>
                    <a:gd name="T5" fmla="*/ 1 h 37"/>
                    <a:gd name="T6" fmla="*/ 1 w 43"/>
                    <a:gd name="T7" fmla="*/ 1 h 37"/>
                    <a:gd name="T8" fmla="*/ 1 w 43"/>
                    <a:gd name="T9" fmla="*/ 1 h 37"/>
                    <a:gd name="T10" fmla="*/ 1 w 43"/>
                    <a:gd name="T11" fmla="*/ 1 h 37"/>
                    <a:gd name="T12" fmla="*/ 1 w 43"/>
                    <a:gd name="T13" fmla="*/ 1 h 37"/>
                    <a:gd name="T14" fmla="*/ 1 w 43"/>
                    <a:gd name="T15" fmla="*/ 1 h 37"/>
                    <a:gd name="T16" fmla="*/ 1 w 43"/>
                    <a:gd name="T17" fmla="*/ 1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"/>
                    <a:gd name="T28" fmla="*/ 0 h 37"/>
                    <a:gd name="T29" fmla="*/ 43 w 43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" h="37">
                      <a:moveTo>
                        <a:pt x="43" y="29"/>
                      </a:move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33" y="37"/>
                      </a:lnTo>
                      <a:lnTo>
                        <a:pt x="35" y="37"/>
                      </a:lnTo>
                      <a:lnTo>
                        <a:pt x="39" y="34"/>
                      </a:lnTo>
                      <a:lnTo>
                        <a:pt x="41" y="32"/>
                      </a:lnTo>
                      <a:lnTo>
                        <a:pt x="4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4" name="Freeform 100">
                  <a:extLst>
                    <a:ext uri="{FF2B5EF4-FFF2-40B4-BE49-F238E27FC236}">
                      <a16:creationId xmlns:a16="http://schemas.microsoft.com/office/drawing/2014/main" id="{2BFA91DC-BC8B-4045-89D2-E761C9C07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3" y="1471"/>
                  <a:ext cx="16" cy="14"/>
                </a:xfrm>
                <a:custGeom>
                  <a:avLst/>
                  <a:gdLst>
                    <a:gd name="T0" fmla="*/ 0 w 33"/>
                    <a:gd name="T1" fmla="*/ 1 h 28"/>
                    <a:gd name="T2" fmla="*/ 0 w 33"/>
                    <a:gd name="T3" fmla="*/ 1 h 28"/>
                    <a:gd name="T4" fmla="*/ 0 w 33"/>
                    <a:gd name="T5" fmla="*/ 0 h 28"/>
                    <a:gd name="T6" fmla="*/ 0 w 33"/>
                    <a:gd name="T7" fmla="*/ 1 h 28"/>
                    <a:gd name="T8" fmla="*/ 0 w 33"/>
                    <a:gd name="T9" fmla="*/ 1 h 28"/>
                    <a:gd name="T10" fmla="*/ 0 w 33"/>
                    <a:gd name="T11" fmla="*/ 1 h 28"/>
                    <a:gd name="T12" fmla="*/ 0 w 33"/>
                    <a:gd name="T13" fmla="*/ 1 h 28"/>
                    <a:gd name="T14" fmla="*/ 0 w 33"/>
                    <a:gd name="T15" fmla="*/ 1 h 28"/>
                    <a:gd name="T16" fmla="*/ 0 w 33"/>
                    <a:gd name="T17" fmla="*/ 1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28"/>
                    <a:gd name="T29" fmla="*/ 33 w 33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28">
                      <a:moveTo>
                        <a:pt x="4" y="28"/>
                      </a:moveTo>
                      <a:lnTo>
                        <a:pt x="33" y="8"/>
                      </a:lnTo>
                      <a:lnTo>
                        <a:pt x="28" y="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5" name="Freeform 101">
                  <a:extLst>
                    <a:ext uri="{FF2B5EF4-FFF2-40B4-BE49-F238E27FC236}">
                      <a16:creationId xmlns:a16="http://schemas.microsoft.com/office/drawing/2014/main" id="{84C9B157-BACE-4484-B24E-D59B12907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675"/>
                  <a:ext cx="21" cy="18"/>
                </a:xfrm>
                <a:custGeom>
                  <a:avLst/>
                  <a:gdLst>
                    <a:gd name="T0" fmla="*/ 1 w 42"/>
                    <a:gd name="T1" fmla="*/ 1 h 36"/>
                    <a:gd name="T2" fmla="*/ 1 w 42"/>
                    <a:gd name="T3" fmla="*/ 0 h 36"/>
                    <a:gd name="T4" fmla="*/ 0 w 42"/>
                    <a:gd name="T5" fmla="*/ 1 h 36"/>
                    <a:gd name="T6" fmla="*/ 1 w 42"/>
                    <a:gd name="T7" fmla="*/ 1 h 36"/>
                    <a:gd name="T8" fmla="*/ 1 w 42"/>
                    <a:gd name="T9" fmla="*/ 1 h 36"/>
                    <a:gd name="T10" fmla="*/ 1 w 42"/>
                    <a:gd name="T11" fmla="*/ 1 h 36"/>
                    <a:gd name="T12" fmla="*/ 1 w 42"/>
                    <a:gd name="T13" fmla="*/ 1 h 36"/>
                    <a:gd name="T14" fmla="*/ 1 w 42"/>
                    <a:gd name="T15" fmla="*/ 1 h 36"/>
                    <a:gd name="T16" fmla="*/ 1 w 42"/>
                    <a:gd name="T17" fmla="*/ 1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"/>
                    <a:gd name="T28" fmla="*/ 0 h 36"/>
                    <a:gd name="T29" fmla="*/ 42 w 42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" h="36">
                      <a:moveTo>
                        <a:pt x="42" y="28"/>
                      </a:move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33" y="36"/>
                      </a:lnTo>
                      <a:lnTo>
                        <a:pt x="34" y="35"/>
                      </a:lnTo>
                      <a:lnTo>
                        <a:pt x="37" y="34"/>
                      </a:lnTo>
                      <a:lnTo>
                        <a:pt x="41" y="31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6" name="Freeform 102">
                  <a:extLst>
                    <a:ext uri="{FF2B5EF4-FFF2-40B4-BE49-F238E27FC236}">
                      <a16:creationId xmlns:a16="http://schemas.microsoft.com/office/drawing/2014/main" id="{A0945450-2D61-4F55-A1A2-4EAB67638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0" y="1477"/>
                  <a:ext cx="17" cy="15"/>
                </a:xfrm>
                <a:custGeom>
                  <a:avLst/>
                  <a:gdLst>
                    <a:gd name="T0" fmla="*/ 1 w 33"/>
                    <a:gd name="T1" fmla="*/ 1 h 29"/>
                    <a:gd name="T2" fmla="*/ 1 w 33"/>
                    <a:gd name="T3" fmla="*/ 1 h 29"/>
                    <a:gd name="T4" fmla="*/ 1 w 33"/>
                    <a:gd name="T5" fmla="*/ 0 h 29"/>
                    <a:gd name="T6" fmla="*/ 0 w 33"/>
                    <a:gd name="T7" fmla="*/ 1 h 29"/>
                    <a:gd name="T8" fmla="*/ 0 w 33"/>
                    <a:gd name="T9" fmla="*/ 1 h 29"/>
                    <a:gd name="T10" fmla="*/ 1 w 33"/>
                    <a:gd name="T11" fmla="*/ 1 h 29"/>
                    <a:gd name="T12" fmla="*/ 1 w 33"/>
                    <a:gd name="T13" fmla="*/ 1 h 29"/>
                    <a:gd name="T14" fmla="*/ 1 w 33"/>
                    <a:gd name="T15" fmla="*/ 1 h 29"/>
                    <a:gd name="T16" fmla="*/ 1 w 33"/>
                    <a:gd name="T17" fmla="*/ 1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29"/>
                    <a:gd name="T29" fmla="*/ 33 w 33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29">
                      <a:moveTo>
                        <a:pt x="4" y="29"/>
                      </a:moveTo>
                      <a:lnTo>
                        <a:pt x="33" y="6"/>
                      </a:lnTo>
                      <a:lnTo>
                        <a:pt x="28" y="0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2" y="26"/>
                      </a:lnTo>
                      <a:lnTo>
                        <a:pt x="4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7" name="Freeform 103">
                  <a:extLst>
                    <a:ext uri="{FF2B5EF4-FFF2-40B4-BE49-F238E27FC236}">
                      <a16:creationId xmlns:a16="http://schemas.microsoft.com/office/drawing/2014/main" id="{D36F5331-B14F-4A57-BD42-4AA8ED458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4" y="1643"/>
                  <a:ext cx="48" cy="50"/>
                </a:xfrm>
                <a:custGeom>
                  <a:avLst/>
                  <a:gdLst>
                    <a:gd name="T0" fmla="*/ 0 w 96"/>
                    <a:gd name="T1" fmla="*/ 0 h 98"/>
                    <a:gd name="T2" fmla="*/ 2 w 96"/>
                    <a:gd name="T3" fmla="*/ 2 h 98"/>
                    <a:gd name="T4" fmla="*/ 2 w 96"/>
                    <a:gd name="T5" fmla="*/ 2 h 98"/>
                    <a:gd name="T6" fmla="*/ 1 w 96"/>
                    <a:gd name="T7" fmla="*/ 1 h 98"/>
                    <a:gd name="T8" fmla="*/ 0 w 96"/>
                    <a:gd name="T9" fmla="*/ 0 h 98"/>
                    <a:gd name="T10" fmla="*/ 0 w 96"/>
                    <a:gd name="T11" fmla="*/ 0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98"/>
                    <a:gd name="T20" fmla="*/ 96 w 96"/>
                    <a:gd name="T21" fmla="*/ 98 h 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98">
                      <a:moveTo>
                        <a:pt x="0" y="0"/>
                      </a:moveTo>
                      <a:lnTo>
                        <a:pt x="77" y="98"/>
                      </a:lnTo>
                      <a:lnTo>
                        <a:pt x="96" y="98"/>
                      </a:lnTo>
                      <a:lnTo>
                        <a:pt x="2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8" name="Freeform 104">
                  <a:extLst>
                    <a:ext uri="{FF2B5EF4-FFF2-40B4-BE49-F238E27FC236}">
                      <a16:creationId xmlns:a16="http://schemas.microsoft.com/office/drawing/2014/main" id="{F8F4BEFD-D0C2-4BD4-A97F-B7FF7C813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6" y="1643"/>
                  <a:ext cx="37" cy="40"/>
                </a:xfrm>
                <a:custGeom>
                  <a:avLst/>
                  <a:gdLst>
                    <a:gd name="T0" fmla="*/ 1 w 74"/>
                    <a:gd name="T1" fmla="*/ 1 h 82"/>
                    <a:gd name="T2" fmla="*/ 2 w 74"/>
                    <a:gd name="T3" fmla="*/ 1 h 82"/>
                    <a:gd name="T4" fmla="*/ 1 w 74"/>
                    <a:gd name="T5" fmla="*/ 0 h 82"/>
                    <a:gd name="T6" fmla="*/ 0 w 74"/>
                    <a:gd name="T7" fmla="*/ 0 h 82"/>
                    <a:gd name="T8" fmla="*/ 1 w 74"/>
                    <a:gd name="T9" fmla="*/ 1 h 82"/>
                    <a:gd name="T10" fmla="*/ 1 w 74"/>
                    <a:gd name="T11" fmla="*/ 1 h 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4"/>
                    <a:gd name="T19" fmla="*/ 0 h 82"/>
                    <a:gd name="T20" fmla="*/ 74 w 74"/>
                    <a:gd name="T21" fmla="*/ 82 h 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4" h="82">
                      <a:moveTo>
                        <a:pt x="62" y="82"/>
                      </a:moveTo>
                      <a:lnTo>
                        <a:pt x="74" y="72"/>
                      </a:lnTo>
                      <a:lnTo>
                        <a:pt x="21" y="2"/>
                      </a:lnTo>
                      <a:lnTo>
                        <a:pt x="0" y="0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9" name="Freeform 105">
                  <a:extLst>
                    <a:ext uri="{FF2B5EF4-FFF2-40B4-BE49-F238E27FC236}">
                      <a16:creationId xmlns:a16="http://schemas.microsoft.com/office/drawing/2014/main" id="{E036347B-9DC0-489D-A102-797EEFCF45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5" y="1641"/>
                  <a:ext cx="29" cy="31"/>
                </a:xfrm>
                <a:custGeom>
                  <a:avLst/>
                  <a:gdLst>
                    <a:gd name="T0" fmla="*/ 1 w 58"/>
                    <a:gd name="T1" fmla="*/ 0 h 63"/>
                    <a:gd name="T2" fmla="*/ 1 w 58"/>
                    <a:gd name="T3" fmla="*/ 0 h 63"/>
                    <a:gd name="T4" fmla="*/ 1 w 58"/>
                    <a:gd name="T5" fmla="*/ 0 h 63"/>
                    <a:gd name="T6" fmla="*/ 0 w 58"/>
                    <a:gd name="T7" fmla="*/ 0 h 63"/>
                    <a:gd name="T8" fmla="*/ 1 w 58"/>
                    <a:gd name="T9" fmla="*/ 0 h 63"/>
                    <a:gd name="T10" fmla="*/ 1 w 58"/>
                    <a:gd name="T11" fmla="*/ 0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"/>
                    <a:gd name="T19" fmla="*/ 0 h 63"/>
                    <a:gd name="T20" fmla="*/ 58 w 58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" h="63">
                      <a:moveTo>
                        <a:pt x="48" y="63"/>
                      </a:moveTo>
                      <a:lnTo>
                        <a:pt x="58" y="52"/>
                      </a:lnTo>
                      <a:lnTo>
                        <a:pt x="20" y="3"/>
                      </a:lnTo>
                      <a:lnTo>
                        <a:pt x="0" y="0"/>
                      </a:lnTo>
                      <a:lnTo>
                        <a:pt x="48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0" name="Freeform 106">
                  <a:extLst>
                    <a:ext uri="{FF2B5EF4-FFF2-40B4-BE49-F238E27FC236}">
                      <a16:creationId xmlns:a16="http://schemas.microsoft.com/office/drawing/2014/main" id="{44856D65-6AB6-48CA-91A4-1CD6A9F1C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" y="1642"/>
                  <a:ext cx="48" cy="49"/>
                </a:xfrm>
                <a:custGeom>
                  <a:avLst/>
                  <a:gdLst>
                    <a:gd name="T0" fmla="*/ 0 w 96"/>
                    <a:gd name="T1" fmla="*/ 0 h 99"/>
                    <a:gd name="T2" fmla="*/ 2 w 96"/>
                    <a:gd name="T3" fmla="*/ 1 h 99"/>
                    <a:gd name="T4" fmla="*/ 2 w 96"/>
                    <a:gd name="T5" fmla="*/ 1 h 99"/>
                    <a:gd name="T6" fmla="*/ 1 w 96"/>
                    <a:gd name="T7" fmla="*/ 0 h 99"/>
                    <a:gd name="T8" fmla="*/ 0 w 96"/>
                    <a:gd name="T9" fmla="*/ 0 h 99"/>
                    <a:gd name="T10" fmla="*/ 0 w 96"/>
                    <a:gd name="T11" fmla="*/ 0 h 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99"/>
                    <a:gd name="T20" fmla="*/ 96 w 96"/>
                    <a:gd name="T21" fmla="*/ 99 h 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99">
                      <a:moveTo>
                        <a:pt x="0" y="0"/>
                      </a:moveTo>
                      <a:lnTo>
                        <a:pt x="77" y="99"/>
                      </a:lnTo>
                      <a:lnTo>
                        <a:pt x="96" y="99"/>
                      </a:lnTo>
                      <a:lnTo>
                        <a:pt x="2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1" name="Freeform 107">
                  <a:extLst>
                    <a:ext uri="{FF2B5EF4-FFF2-40B4-BE49-F238E27FC236}">
                      <a16:creationId xmlns:a16="http://schemas.microsoft.com/office/drawing/2014/main" id="{282765F1-6C33-47DF-BC3C-996425131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9" y="1639"/>
                  <a:ext cx="52" cy="52"/>
                </a:xfrm>
                <a:custGeom>
                  <a:avLst/>
                  <a:gdLst>
                    <a:gd name="T0" fmla="*/ 2 w 104"/>
                    <a:gd name="T1" fmla="*/ 0 h 106"/>
                    <a:gd name="T2" fmla="*/ 0 w 104"/>
                    <a:gd name="T3" fmla="*/ 1 h 106"/>
                    <a:gd name="T4" fmla="*/ 1 w 104"/>
                    <a:gd name="T5" fmla="*/ 1 h 106"/>
                    <a:gd name="T6" fmla="*/ 2 w 104"/>
                    <a:gd name="T7" fmla="*/ 0 h 106"/>
                    <a:gd name="T8" fmla="*/ 2 w 104"/>
                    <a:gd name="T9" fmla="*/ 0 h 106"/>
                    <a:gd name="T10" fmla="*/ 2 w 104"/>
                    <a:gd name="T11" fmla="*/ 0 h 10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4"/>
                    <a:gd name="T19" fmla="*/ 0 h 106"/>
                    <a:gd name="T20" fmla="*/ 104 w 104"/>
                    <a:gd name="T21" fmla="*/ 106 h 10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4" h="106">
                      <a:moveTo>
                        <a:pt x="91" y="0"/>
                      </a:moveTo>
                      <a:lnTo>
                        <a:pt x="0" y="95"/>
                      </a:lnTo>
                      <a:lnTo>
                        <a:pt x="12" y="106"/>
                      </a:lnTo>
                      <a:lnTo>
                        <a:pt x="104" y="8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2" name="Freeform 108">
                  <a:extLst>
                    <a:ext uri="{FF2B5EF4-FFF2-40B4-BE49-F238E27FC236}">
                      <a16:creationId xmlns:a16="http://schemas.microsoft.com/office/drawing/2014/main" id="{8FB7340F-D59F-4D46-9326-6F4B4FC1A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1" y="1658"/>
                  <a:ext cx="30" cy="34"/>
                </a:xfrm>
                <a:custGeom>
                  <a:avLst/>
                  <a:gdLst>
                    <a:gd name="T0" fmla="*/ 1 w 60"/>
                    <a:gd name="T1" fmla="*/ 2 h 68"/>
                    <a:gd name="T2" fmla="*/ 1 w 60"/>
                    <a:gd name="T3" fmla="*/ 1 h 68"/>
                    <a:gd name="T4" fmla="*/ 1 w 60"/>
                    <a:gd name="T5" fmla="*/ 0 h 68"/>
                    <a:gd name="T6" fmla="*/ 0 w 60"/>
                    <a:gd name="T7" fmla="*/ 1 h 68"/>
                    <a:gd name="T8" fmla="*/ 1 w 60"/>
                    <a:gd name="T9" fmla="*/ 2 h 68"/>
                    <a:gd name="T10" fmla="*/ 1 w 60"/>
                    <a:gd name="T11" fmla="*/ 2 h 6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"/>
                    <a:gd name="T19" fmla="*/ 0 h 68"/>
                    <a:gd name="T20" fmla="*/ 60 w 60"/>
                    <a:gd name="T21" fmla="*/ 68 h 6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" h="68">
                      <a:moveTo>
                        <a:pt x="51" y="68"/>
                      </a:moveTo>
                      <a:lnTo>
                        <a:pt x="60" y="57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51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3" name="Freeform 109">
                  <a:extLst>
                    <a:ext uri="{FF2B5EF4-FFF2-40B4-BE49-F238E27FC236}">
                      <a16:creationId xmlns:a16="http://schemas.microsoft.com/office/drawing/2014/main" id="{195132DB-AB47-4AA0-872B-4F918B46B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7" y="1645"/>
                  <a:ext cx="33" cy="38"/>
                </a:xfrm>
                <a:custGeom>
                  <a:avLst/>
                  <a:gdLst>
                    <a:gd name="T0" fmla="*/ 1 w 65"/>
                    <a:gd name="T1" fmla="*/ 2 h 74"/>
                    <a:gd name="T2" fmla="*/ 2 w 65"/>
                    <a:gd name="T3" fmla="*/ 2 h 74"/>
                    <a:gd name="T4" fmla="*/ 1 w 65"/>
                    <a:gd name="T5" fmla="*/ 0 h 74"/>
                    <a:gd name="T6" fmla="*/ 0 w 65"/>
                    <a:gd name="T7" fmla="*/ 1 h 74"/>
                    <a:gd name="T8" fmla="*/ 1 w 65"/>
                    <a:gd name="T9" fmla="*/ 2 h 74"/>
                    <a:gd name="T10" fmla="*/ 1 w 65"/>
                    <a:gd name="T11" fmla="*/ 2 h 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74"/>
                    <a:gd name="T20" fmla="*/ 65 w 65"/>
                    <a:gd name="T21" fmla="*/ 74 h 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74">
                      <a:moveTo>
                        <a:pt x="54" y="74"/>
                      </a:moveTo>
                      <a:lnTo>
                        <a:pt x="65" y="64"/>
                      </a:lnTo>
                      <a:lnTo>
                        <a:pt x="6" y="0"/>
                      </a:lnTo>
                      <a:lnTo>
                        <a:pt x="0" y="13"/>
                      </a:lnTo>
                      <a:lnTo>
                        <a:pt x="54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4" name="Freeform 110">
                  <a:extLst>
                    <a:ext uri="{FF2B5EF4-FFF2-40B4-BE49-F238E27FC236}">
                      <a16:creationId xmlns:a16="http://schemas.microsoft.com/office/drawing/2014/main" id="{B09F4358-15EC-49D6-BB4E-82C797675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0" y="1637"/>
                  <a:ext cx="30" cy="34"/>
                </a:xfrm>
                <a:custGeom>
                  <a:avLst/>
                  <a:gdLst>
                    <a:gd name="T0" fmla="*/ 1 w 60"/>
                    <a:gd name="T1" fmla="*/ 1 h 70"/>
                    <a:gd name="T2" fmla="*/ 1 w 60"/>
                    <a:gd name="T3" fmla="*/ 0 h 70"/>
                    <a:gd name="T4" fmla="*/ 1 w 60"/>
                    <a:gd name="T5" fmla="*/ 0 h 70"/>
                    <a:gd name="T6" fmla="*/ 0 w 60"/>
                    <a:gd name="T7" fmla="*/ 0 h 70"/>
                    <a:gd name="T8" fmla="*/ 1 w 60"/>
                    <a:gd name="T9" fmla="*/ 1 h 70"/>
                    <a:gd name="T10" fmla="*/ 1 w 60"/>
                    <a:gd name="T11" fmla="*/ 1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"/>
                    <a:gd name="T19" fmla="*/ 0 h 70"/>
                    <a:gd name="T20" fmla="*/ 60 w 60"/>
                    <a:gd name="T21" fmla="*/ 70 h 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" h="70">
                      <a:moveTo>
                        <a:pt x="51" y="70"/>
                      </a:moveTo>
                      <a:lnTo>
                        <a:pt x="60" y="59"/>
                      </a:lnTo>
                      <a:lnTo>
                        <a:pt x="5" y="0"/>
                      </a:lnTo>
                      <a:lnTo>
                        <a:pt x="0" y="12"/>
                      </a:lnTo>
                      <a:lnTo>
                        <a:pt x="51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5" name="Freeform 111">
                  <a:extLst>
                    <a:ext uri="{FF2B5EF4-FFF2-40B4-BE49-F238E27FC236}">
                      <a16:creationId xmlns:a16="http://schemas.microsoft.com/office/drawing/2014/main" id="{A07144E7-B945-429B-97EF-4CDEC0ED1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5" y="1634"/>
                  <a:ext cx="24" cy="27"/>
                </a:xfrm>
                <a:custGeom>
                  <a:avLst/>
                  <a:gdLst>
                    <a:gd name="T0" fmla="*/ 0 w 50"/>
                    <a:gd name="T1" fmla="*/ 1 h 53"/>
                    <a:gd name="T2" fmla="*/ 0 w 50"/>
                    <a:gd name="T3" fmla="*/ 1 h 53"/>
                    <a:gd name="T4" fmla="*/ 0 w 50"/>
                    <a:gd name="T5" fmla="*/ 0 h 53"/>
                    <a:gd name="T6" fmla="*/ 0 w 50"/>
                    <a:gd name="T7" fmla="*/ 1 h 53"/>
                    <a:gd name="T8" fmla="*/ 0 w 50"/>
                    <a:gd name="T9" fmla="*/ 1 h 53"/>
                    <a:gd name="T10" fmla="*/ 0 w 50"/>
                    <a:gd name="T11" fmla="*/ 1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53"/>
                    <a:gd name="T20" fmla="*/ 50 w 50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53">
                      <a:moveTo>
                        <a:pt x="42" y="53"/>
                      </a:moveTo>
                      <a:lnTo>
                        <a:pt x="50" y="44"/>
                      </a:lnTo>
                      <a:lnTo>
                        <a:pt x="8" y="0"/>
                      </a:lnTo>
                      <a:lnTo>
                        <a:pt x="0" y="11"/>
                      </a:lnTo>
                      <a:lnTo>
                        <a:pt x="42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6" name="Freeform 112">
                  <a:extLst>
                    <a:ext uri="{FF2B5EF4-FFF2-40B4-BE49-F238E27FC236}">
                      <a16:creationId xmlns:a16="http://schemas.microsoft.com/office/drawing/2014/main" id="{B6CCF469-A6CB-4DD5-986B-9CC9A9EA2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2" y="1641"/>
                  <a:ext cx="53" cy="52"/>
                </a:xfrm>
                <a:custGeom>
                  <a:avLst/>
                  <a:gdLst>
                    <a:gd name="T0" fmla="*/ 2 w 105"/>
                    <a:gd name="T1" fmla="*/ 0 h 106"/>
                    <a:gd name="T2" fmla="*/ 0 w 105"/>
                    <a:gd name="T3" fmla="*/ 1 h 106"/>
                    <a:gd name="T4" fmla="*/ 1 w 105"/>
                    <a:gd name="T5" fmla="*/ 1 h 106"/>
                    <a:gd name="T6" fmla="*/ 2 w 105"/>
                    <a:gd name="T7" fmla="*/ 0 h 106"/>
                    <a:gd name="T8" fmla="*/ 2 w 105"/>
                    <a:gd name="T9" fmla="*/ 0 h 106"/>
                    <a:gd name="T10" fmla="*/ 2 w 105"/>
                    <a:gd name="T11" fmla="*/ 0 h 10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106"/>
                    <a:gd name="T20" fmla="*/ 105 w 105"/>
                    <a:gd name="T21" fmla="*/ 106 h 10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106">
                      <a:moveTo>
                        <a:pt x="91" y="0"/>
                      </a:moveTo>
                      <a:lnTo>
                        <a:pt x="0" y="94"/>
                      </a:lnTo>
                      <a:lnTo>
                        <a:pt x="12" y="106"/>
                      </a:lnTo>
                      <a:lnTo>
                        <a:pt x="105" y="7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7" name="Freeform 113">
                  <a:extLst>
                    <a:ext uri="{FF2B5EF4-FFF2-40B4-BE49-F238E27FC236}">
                      <a16:creationId xmlns:a16="http://schemas.microsoft.com/office/drawing/2014/main" id="{0D2BF9AF-E73F-49C6-9819-2213A91907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5" y="1667"/>
                  <a:ext cx="28" cy="21"/>
                </a:xfrm>
                <a:custGeom>
                  <a:avLst/>
                  <a:gdLst>
                    <a:gd name="T0" fmla="*/ 1 w 55"/>
                    <a:gd name="T1" fmla="*/ 0 h 43"/>
                    <a:gd name="T2" fmla="*/ 0 w 55"/>
                    <a:gd name="T3" fmla="*/ 0 h 43"/>
                    <a:gd name="T4" fmla="*/ 1 w 55"/>
                    <a:gd name="T5" fmla="*/ 0 h 43"/>
                    <a:gd name="T6" fmla="*/ 1 w 55"/>
                    <a:gd name="T7" fmla="*/ 0 h 43"/>
                    <a:gd name="T8" fmla="*/ 1 w 55"/>
                    <a:gd name="T9" fmla="*/ 0 h 43"/>
                    <a:gd name="T10" fmla="*/ 1 w 55"/>
                    <a:gd name="T11" fmla="*/ 0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43"/>
                    <a:gd name="T20" fmla="*/ 55 w 55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43">
                      <a:moveTo>
                        <a:pt x="22" y="43"/>
                      </a:moveTo>
                      <a:lnTo>
                        <a:pt x="0" y="43"/>
                      </a:lnTo>
                      <a:lnTo>
                        <a:pt x="40" y="0"/>
                      </a:lnTo>
                      <a:lnTo>
                        <a:pt x="55" y="8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8" name="Freeform 114">
                  <a:extLst>
                    <a:ext uri="{FF2B5EF4-FFF2-40B4-BE49-F238E27FC236}">
                      <a16:creationId xmlns:a16="http://schemas.microsoft.com/office/drawing/2014/main" id="{D9F08B1E-4FED-4399-B951-CE01E83BDF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9" y="1653"/>
                  <a:ext cx="40" cy="35"/>
                </a:xfrm>
                <a:custGeom>
                  <a:avLst/>
                  <a:gdLst>
                    <a:gd name="T0" fmla="*/ 0 w 82"/>
                    <a:gd name="T1" fmla="*/ 1 h 71"/>
                    <a:gd name="T2" fmla="*/ 0 w 82"/>
                    <a:gd name="T3" fmla="*/ 1 h 71"/>
                    <a:gd name="T4" fmla="*/ 1 w 82"/>
                    <a:gd name="T5" fmla="*/ 0 h 71"/>
                    <a:gd name="T6" fmla="*/ 1 w 82"/>
                    <a:gd name="T7" fmla="*/ 0 h 71"/>
                    <a:gd name="T8" fmla="*/ 0 w 82"/>
                    <a:gd name="T9" fmla="*/ 1 h 71"/>
                    <a:gd name="T10" fmla="*/ 0 w 82"/>
                    <a:gd name="T11" fmla="*/ 1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"/>
                    <a:gd name="T19" fmla="*/ 0 h 71"/>
                    <a:gd name="T20" fmla="*/ 82 w 82"/>
                    <a:gd name="T21" fmla="*/ 71 h 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" h="71">
                      <a:moveTo>
                        <a:pt x="23" y="71"/>
                      </a:moveTo>
                      <a:lnTo>
                        <a:pt x="0" y="71"/>
                      </a:lnTo>
                      <a:lnTo>
                        <a:pt x="67" y="0"/>
                      </a:lnTo>
                      <a:lnTo>
                        <a:pt x="82" y="8"/>
                      </a:lnTo>
                      <a:lnTo>
                        <a:pt x="23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9" name="Freeform 115">
                  <a:extLst>
                    <a:ext uri="{FF2B5EF4-FFF2-40B4-BE49-F238E27FC236}">
                      <a16:creationId xmlns:a16="http://schemas.microsoft.com/office/drawing/2014/main" id="{80F0530A-9731-4935-8C70-D78847589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9" y="1308"/>
                  <a:ext cx="44" cy="47"/>
                </a:xfrm>
                <a:custGeom>
                  <a:avLst/>
                  <a:gdLst>
                    <a:gd name="T0" fmla="*/ 0 w 89"/>
                    <a:gd name="T1" fmla="*/ 2 h 93"/>
                    <a:gd name="T2" fmla="*/ 1 w 89"/>
                    <a:gd name="T3" fmla="*/ 0 h 93"/>
                    <a:gd name="T4" fmla="*/ 1 w 89"/>
                    <a:gd name="T5" fmla="*/ 1 h 93"/>
                    <a:gd name="T6" fmla="*/ 0 w 89"/>
                    <a:gd name="T7" fmla="*/ 2 h 93"/>
                    <a:gd name="T8" fmla="*/ 0 w 89"/>
                    <a:gd name="T9" fmla="*/ 2 h 93"/>
                    <a:gd name="T10" fmla="*/ 0 w 89"/>
                    <a:gd name="T11" fmla="*/ 2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"/>
                    <a:gd name="T19" fmla="*/ 0 h 93"/>
                    <a:gd name="T20" fmla="*/ 89 w 89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" h="93">
                      <a:moveTo>
                        <a:pt x="0" y="79"/>
                      </a:moveTo>
                      <a:lnTo>
                        <a:pt x="69" y="0"/>
                      </a:lnTo>
                      <a:lnTo>
                        <a:pt x="89" y="19"/>
                      </a:lnTo>
                      <a:lnTo>
                        <a:pt x="25" y="93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0" name="Freeform 116">
                  <a:extLst>
                    <a:ext uri="{FF2B5EF4-FFF2-40B4-BE49-F238E27FC236}">
                      <a16:creationId xmlns:a16="http://schemas.microsoft.com/office/drawing/2014/main" id="{8FEE247B-FAAC-41EF-802C-B25FA4507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7" y="1352"/>
                  <a:ext cx="46" cy="46"/>
                </a:xfrm>
                <a:custGeom>
                  <a:avLst/>
                  <a:gdLst>
                    <a:gd name="T0" fmla="*/ 0 w 92"/>
                    <a:gd name="T1" fmla="*/ 2 h 92"/>
                    <a:gd name="T2" fmla="*/ 2 w 92"/>
                    <a:gd name="T3" fmla="*/ 0 h 92"/>
                    <a:gd name="T4" fmla="*/ 2 w 92"/>
                    <a:gd name="T5" fmla="*/ 1 h 92"/>
                    <a:gd name="T6" fmla="*/ 1 w 92"/>
                    <a:gd name="T7" fmla="*/ 2 h 92"/>
                    <a:gd name="T8" fmla="*/ 0 w 92"/>
                    <a:gd name="T9" fmla="*/ 2 h 92"/>
                    <a:gd name="T10" fmla="*/ 0 w 92"/>
                    <a:gd name="T11" fmla="*/ 2 h 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2"/>
                    <a:gd name="T19" fmla="*/ 0 h 92"/>
                    <a:gd name="T20" fmla="*/ 92 w 92"/>
                    <a:gd name="T21" fmla="*/ 92 h 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2" h="92">
                      <a:moveTo>
                        <a:pt x="0" y="77"/>
                      </a:moveTo>
                      <a:lnTo>
                        <a:pt x="71" y="0"/>
                      </a:lnTo>
                      <a:lnTo>
                        <a:pt x="92" y="17"/>
                      </a:lnTo>
                      <a:lnTo>
                        <a:pt x="26" y="9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1" name="Freeform 117">
                  <a:extLst>
                    <a:ext uri="{FF2B5EF4-FFF2-40B4-BE49-F238E27FC236}">
                      <a16:creationId xmlns:a16="http://schemas.microsoft.com/office/drawing/2014/main" id="{5725822B-2FC4-4F4B-89E5-17B4CCCC7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9" y="1341"/>
                  <a:ext cx="217" cy="219"/>
                </a:xfrm>
                <a:custGeom>
                  <a:avLst/>
                  <a:gdLst>
                    <a:gd name="T0" fmla="*/ 0 w 434"/>
                    <a:gd name="T1" fmla="*/ 5 h 437"/>
                    <a:gd name="T2" fmla="*/ 5 w 434"/>
                    <a:gd name="T3" fmla="*/ 1 h 437"/>
                    <a:gd name="T4" fmla="*/ 5 w 434"/>
                    <a:gd name="T5" fmla="*/ 1 h 437"/>
                    <a:gd name="T6" fmla="*/ 5 w 434"/>
                    <a:gd name="T7" fmla="*/ 1 h 437"/>
                    <a:gd name="T8" fmla="*/ 5 w 434"/>
                    <a:gd name="T9" fmla="*/ 1 h 437"/>
                    <a:gd name="T10" fmla="*/ 5 w 434"/>
                    <a:gd name="T11" fmla="*/ 1 h 437"/>
                    <a:gd name="T12" fmla="*/ 6 w 434"/>
                    <a:gd name="T13" fmla="*/ 1 h 437"/>
                    <a:gd name="T14" fmla="*/ 6 w 434"/>
                    <a:gd name="T15" fmla="*/ 1 h 437"/>
                    <a:gd name="T16" fmla="*/ 6 w 434"/>
                    <a:gd name="T17" fmla="*/ 1 h 437"/>
                    <a:gd name="T18" fmla="*/ 6 w 434"/>
                    <a:gd name="T19" fmla="*/ 1 h 437"/>
                    <a:gd name="T20" fmla="*/ 6 w 434"/>
                    <a:gd name="T21" fmla="*/ 1 h 437"/>
                    <a:gd name="T22" fmla="*/ 6 w 434"/>
                    <a:gd name="T23" fmla="*/ 1 h 437"/>
                    <a:gd name="T24" fmla="*/ 7 w 434"/>
                    <a:gd name="T25" fmla="*/ 1 h 437"/>
                    <a:gd name="T26" fmla="*/ 7 w 434"/>
                    <a:gd name="T27" fmla="*/ 2 h 437"/>
                    <a:gd name="T28" fmla="*/ 7 w 434"/>
                    <a:gd name="T29" fmla="*/ 2 h 437"/>
                    <a:gd name="T30" fmla="*/ 7 w 434"/>
                    <a:gd name="T31" fmla="*/ 2 h 437"/>
                    <a:gd name="T32" fmla="*/ 7 w 434"/>
                    <a:gd name="T33" fmla="*/ 2 h 437"/>
                    <a:gd name="T34" fmla="*/ 7 w 434"/>
                    <a:gd name="T35" fmla="*/ 2 h 437"/>
                    <a:gd name="T36" fmla="*/ 7 w 434"/>
                    <a:gd name="T37" fmla="*/ 2 h 437"/>
                    <a:gd name="T38" fmla="*/ 7 w 434"/>
                    <a:gd name="T39" fmla="*/ 3 h 437"/>
                    <a:gd name="T40" fmla="*/ 6 w 434"/>
                    <a:gd name="T41" fmla="*/ 4 h 437"/>
                    <a:gd name="T42" fmla="*/ 7 w 434"/>
                    <a:gd name="T43" fmla="*/ 2 h 437"/>
                    <a:gd name="T44" fmla="*/ 7 w 434"/>
                    <a:gd name="T45" fmla="*/ 2 h 437"/>
                    <a:gd name="T46" fmla="*/ 7 w 434"/>
                    <a:gd name="T47" fmla="*/ 2 h 437"/>
                    <a:gd name="T48" fmla="*/ 6 w 434"/>
                    <a:gd name="T49" fmla="*/ 2 h 437"/>
                    <a:gd name="T50" fmla="*/ 6 w 434"/>
                    <a:gd name="T51" fmla="*/ 2 h 437"/>
                    <a:gd name="T52" fmla="*/ 6 w 434"/>
                    <a:gd name="T53" fmla="*/ 1 h 437"/>
                    <a:gd name="T54" fmla="*/ 6 w 434"/>
                    <a:gd name="T55" fmla="*/ 1 h 437"/>
                    <a:gd name="T56" fmla="*/ 6 w 434"/>
                    <a:gd name="T57" fmla="*/ 1 h 437"/>
                    <a:gd name="T58" fmla="*/ 6 w 434"/>
                    <a:gd name="T59" fmla="*/ 1 h 437"/>
                    <a:gd name="T60" fmla="*/ 5 w 434"/>
                    <a:gd name="T61" fmla="*/ 1 h 437"/>
                    <a:gd name="T62" fmla="*/ 5 w 434"/>
                    <a:gd name="T63" fmla="*/ 1 h 437"/>
                    <a:gd name="T64" fmla="*/ 5 w 434"/>
                    <a:gd name="T65" fmla="*/ 1 h 437"/>
                    <a:gd name="T66" fmla="*/ 5 w 434"/>
                    <a:gd name="T67" fmla="*/ 1 h 437"/>
                    <a:gd name="T68" fmla="*/ 5 w 434"/>
                    <a:gd name="T69" fmla="*/ 1 h 437"/>
                    <a:gd name="T70" fmla="*/ 1 w 434"/>
                    <a:gd name="T71" fmla="*/ 5 h 437"/>
                    <a:gd name="T72" fmla="*/ 1 w 434"/>
                    <a:gd name="T73" fmla="*/ 5 h 437"/>
                    <a:gd name="T74" fmla="*/ 2 w 434"/>
                    <a:gd name="T75" fmla="*/ 5 h 437"/>
                    <a:gd name="T76" fmla="*/ 2 w 434"/>
                    <a:gd name="T77" fmla="*/ 6 h 437"/>
                    <a:gd name="T78" fmla="*/ 2 w 434"/>
                    <a:gd name="T79" fmla="*/ 6 h 437"/>
                    <a:gd name="T80" fmla="*/ 2 w 434"/>
                    <a:gd name="T81" fmla="*/ 6 h 437"/>
                    <a:gd name="T82" fmla="*/ 2 w 434"/>
                    <a:gd name="T83" fmla="*/ 6 h 437"/>
                    <a:gd name="T84" fmla="*/ 2 w 434"/>
                    <a:gd name="T85" fmla="*/ 6 h 437"/>
                    <a:gd name="T86" fmla="*/ 3 w 434"/>
                    <a:gd name="T87" fmla="*/ 6 h 437"/>
                    <a:gd name="T88" fmla="*/ 3 w 434"/>
                    <a:gd name="T89" fmla="*/ 7 h 437"/>
                    <a:gd name="T90" fmla="*/ 3 w 434"/>
                    <a:gd name="T91" fmla="*/ 7 h 437"/>
                    <a:gd name="T92" fmla="*/ 5 w 434"/>
                    <a:gd name="T93" fmla="*/ 5 h 4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34"/>
                    <a:gd name="T142" fmla="*/ 0 h 437"/>
                    <a:gd name="T143" fmla="*/ 434 w 434"/>
                    <a:gd name="T144" fmla="*/ 437 h 4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34" h="437">
                      <a:moveTo>
                        <a:pt x="293" y="306"/>
                      </a:moveTo>
                      <a:lnTo>
                        <a:pt x="162" y="437"/>
                      </a:lnTo>
                      <a:lnTo>
                        <a:pt x="0" y="290"/>
                      </a:lnTo>
                      <a:lnTo>
                        <a:pt x="263" y="0"/>
                      </a:lnTo>
                      <a:lnTo>
                        <a:pt x="266" y="0"/>
                      </a:lnTo>
                      <a:lnTo>
                        <a:pt x="270" y="1"/>
                      </a:lnTo>
                      <a:lnTo>
                        <a:pt x="274" y="1"/>
                      </a:lnTo>
                      <a:lnTo>
                        <a:pt x="277" y="2"/>
                      </a:lnTo>
                      <a:lnTo>
                        <a:pt x="281" y="2"/>
                      </a:lnTo>
                      <a:lnTo>
                        <a:pt x="285" y="4"/>
                      </a:lnTo>
                      <a:lnTo>
                        <a:pt x="289" y="4"/>
                      </a:lnTo>
                      <a:lnTo>
                        <a:pt x="291" y="5"/>
                      </a:lnTo>
                      <a:lnTo>
                        <a:pt x="295" y="6"/>
                      </a:lnTo>
                      <a:lnTo>
                        <a:pt x="299" y="6"/>
                      </a:lnTo>
                      <a:lnTo>
                        <a:pt x="302" y="8"/>
                      </a:lnTo>
                      <a:lnTo>
                        <a:pt x="306" y="9"/>
                      </a:lnTo>
                      <a:lnTo>
                        <a:pt x="309" y="10"/>
                      </a:lnTo>
                      <a:lnTo>
                        <a:pt x="313" y="12"/>
                      </a:lnTo>
                      <a:lnTo>
                        <a:pt x="317" y="13"/>
                      </a:lnTo>
                      <a:lnTo>
                        <a:pt x="321" y="14"/>
                      </a:lnTo>
                      <a:lnTo>
                        <a:pt x="323" y="16"/>
                      </a:lnTo>
                      <a:lnTo>
                        <a:pt x="326" y="17"/>
                      </a:lnTo>
                      <a:lnTo>
                        <a:pt x="329" y="18"/>
                      </a:lnTo>
                      <a:lnTo>
                        <a:pt x="333" y="20"/>
                      </a:lnTo>
                      <a:lnTo>
                        <a:pt x="335" y="21"/>
                      </a:lnTo>
                      <a:lnTo>
                        <a:pt x="339" y="22"/>
                      </a:lnTo>
                      <a:lnTo>
                        <a:pt x="342" y="24"/>
                      </a:lnTo>
                      <a:lnTo>
                        <a:pt x="346" y="26"/>
                      </a:lnTo>
                      <a:lnTo>
                        <a:pt x="349" y="28"/>
                      </a:lnTo>
                      <a:lnTo>
                        <a:pt x="351" y="29"/>
                      </a:lnTo>
                      <a:lnTo>
                        <a:pt x="354" y="32"/>
                      </a:lnTo>
                      <a:lnTo>
                        <a:pt x="358" y="33"/>
                      </a:lnTo>
                      <a:lnTo>
                        <a:pt x="361" y="34"/>
                      </a:lnTo>
                      <a:lnTo>
                        <a:pt x="363" y="37"/>
                      </a:lnTo>
                      <a:lnTo>
                        <a:pt x="366" y="40"/>
                      </a:lnTo>
                      <a:lnTo>
                        <a:pt x="370" y="41"/>
                      </a:lnTo>
                      <a:lnTo>
                        <a:pt x="374" y="45"/>
                      </a:lnTo>
                      <a:lnTo>
                        <a:pt x="379" y="50"/>
                      </a:lnTo>
                      <a:lnTo>
                        <a:pt x="385" y="54"/>
                      </a:lnTo>
                      <a:lnTo>
                        <a:pt x="390" y="58"/>
                      </a:lnTo>
                      <a:lnTo>
                        <a:pt x="394" y="64"/>
                      </a:lnTo>
                      <a:lnTo>
                        <a:pt x="399" y="69"/>
                      </a:lnTo>
                      <a:lnTo>
                        <a:pt x="401" y="72"/>
                      </a:lnTo>
                      <a:lnTo>
                        <a:pt x="403" y="74"/>
                      </a:lnTo>
                      <a:lnTo>
                        <a:pt x="406" y="78"/>
                      </a:lnTo>
                      <a:lnTo>
                        <a:pt x="407" y="81"/>
                      </a:lnTo>
                      <a:lnTo>
                        <a:pt x="409" y="84"/>
                      </a:lnTo>
                      <a:lnTo>
                        <a:pt x="411" y="88"/>
                      </a:lnTo>
                      <a:lnTo>
                        <a:pt x="413" y="90"/>
                      </a:lnTo>
                      <a:lnTo>
                        <a:pt x="415" y="93"/>
                      </a:lnTo>
                      <a:lnTo>
                        <a:pt x="417" y="96"/>
                      </a:lnTo>
                      <a:lnTo>
                        <a:pt x="418" y="100"/>
                      </a:lnTo>
                      <a:lnTo>
                        <a:pt x="421" y="102"/>
                      </a:lnTo>
                      <a:lnTo>
                        <a:pt x="422" y="106"/>
                      </a:lnTo>
                      <a:lnTo>
                        <a:pt x="423" y="109"/>
                      </a:lnTo>
                      <a:lnTo>
                        <a:pt x="425" y="113"/>
                      </a:lnTo>
                      <a:lnTo>
                        <a:pt x="426" y="117"/>
                      </a:lnTo>
                      <a:lnTo>
                        <a:pt x="429" y="121"/>
                      </a:lnTo>
                      <a:lnTo>
                        <a:pt x="430" y="125"/>
                      </a:lnTo>
                      <a:lnTo>
                        <a:pt x="431" y="129"/>
                      </a:lnTo>
                      <a:lnTo>
                        <a:pt x="433" y="132"/>
                      </a:lnTo>
                      <a:lnTo>
                        <a:pt x="434" y="137"/>
                      </a:lnTo>
                      <a:lnTo>
                        <a:pt x="370" y="214"/>
                      </a:lnTo>
                      <a:lnTo>
                        <a:pt x="347" y="200"/>
                      </a:lnTo>
                      <a:lnTo>
                        <a:pt x="402" y="129"/>
                      </a:lnTo>
                      <a:lnTo>
                        <a:pt x="401" y="125"/>
                      </a:lnTo>
                      <a:lnTo>
                        <a:pt x="399" y="120"/>
                      </a:lnTo>
                      <a:lnTo>
                        <a:pt x="398" y="116"/>
                      </a:lnTo>
                      <a:lnTo>
                        <a:pt x="395" y="112"/>
                      </a:lnTo>
                      <a:lnTo>
                        <a:pt x="393" y="108"/>
                      </a:lnTo>
                      <a:lnTo>
                        <a:pt x="390" y="104"/>
                      </a:lnTo>
                      <a:lnTo>
                        <a:pt x="387" y="100"/>
                      </a:lnTo>
                      <a:lnTo>
                        <a:pt x="385" y="96"/>
                      </a:lnTo>
                      <a:lnTo>
                        <a:pt x="379" y="90"/>
                      </a:lnTo>
                      <a:lnTo>
                        <a:pt x="375" y="86"/>
                      </a:lnTo>
                      <a:lnTo>
                        <a:pt x="371" y="82"/>
                      </a:lnTo>
                      <a:lnTo>
                        <a:pt x="367" y="78"/>
                      </a:lnTo>
                      <a:lnTo>
                        <a:pt x="363" y="74"/>
                      </a:lnTo>
                      <a:lnTo>
                        <a:pt x="358" y="70"/>
                      </a:lnTo>
                      <a:lnTo>
                        <a:pt x="354" y="66"/>
                      </a:lnTo>
                      <a:lnTo>
                        <a:pt x="349" y="64"/>
                      </a:lnTo>
                      <a:lnTo>
                        <a:pt x="346" y="61"/>
                      </a:lnTo>
                      <a:lnTo>
                        <a:pt x="343" y="58"/>
                      </a:lnTo>
                      <a:lnTo>
                        <a:pt x="341" y="57"/>
                      </a:lnTo>
                      <a:lnTo>
                        <a:pt x="338" y="56"/>
                      </a:lnTo>
                      <a:lnTo>
                        <a:pt x="335" y="53"/>
                      </a:lnTo>
                      <a:lnTo>
                        <a:pt x="333" y="52"/>
                      </a:lnTo>
                      <a:lnTo>
                        <a:pt x="330" y="50"/>
                      </a:lnTo>
                      <a:lnTo>
                        <a:pt x="327" y="49"/>
                      </a:lnTo>
                      <a:lnTo>
                        <a:pt x="325" y="48"/>
                      </a:lnTo>
                      <a:lnTo>
                        <a:pt x="322" y="46"/>
                      </a:lnTo>
                      <a:lnTo>
                        <a:pt x="319" y="45"/>
                      </a:lnTo>
                      <a:lnTo>
                        <a:pt x="317" y="44"/>
                      </a:lnTo>
                      <a:lnTo>
                        <a:pt x="311" y="41"/>
                      </a:lnTo>
                      <a:lnTo>
                        <a:pt x="306" y="40"/>
                      </a:lnTo>
                      <a:lnTo>
                        <a:pt x="303" y="37"/>
                      </a:lnTo>
                      <a:lnTo>
                        <a:pt x="301" y="37"/>
                      </a:lnTo>
                      <a:lnTo>
                        <a:pt x="298" y="36"/>
                      </a:lnTo>
                      <a:lnTo>
                        <a:pt x="295" y="34"/>
                      </a:lnTo>
                      <a:lnTo>
                        <a:pt x="290" y="33"/>
                      </a:lnTo>
                      <a:lnTo>
                        <a:pt x="286" y="32"/>
                      </a:lnTo>
                      <a:lnTo>
                        <a:pt x="281" y="30"/>
                      </a:lnTo>
                      <a:lnTo>
                        <a:pt x="277" y="30"/>
                      </a:lnTo>
                      <a:lnTo>
                        <a:pt x="273" y="30"/>
                      </a:lnTo>
                      <a:lnTo>
                        <a:pt x="269" y="30"/>
                      </a:lnTo>
                      <a:lnTo>
                        <a:pt x="38" y="292"/>
                      </a:lnTo>
                      <a:lnTo>
                        <a:pt x="41" y="294"/>
                      </a:lnTo>
                      <a:lnTo>
                        <a:pt x="45" y="298"/>
                      </a:lnTo>
                      <a:lnTo>
                        <a:pt x="49" y="301"/>
                      </a:lnTo>
                      <a:lnTo>
                        <a:pt x="53" y="305"/>
                      </a:lnTo>
                      <a:lnTo>
                        <a:pt x="57" y="308"/>
                      </a:lnTo>
                      <a:lnTo>
                        <a:pt x="61" y="310"/>
                      </a:lnTo>
                      <a:lnTo>
                        <a:pt x="65" y="314"/>
                      </a:lnTo>
                      <a:lnTo>
                        <a:pt x="69" y="318"/>
                      </a:lnTo>
                      <a:lnTo>
                        <a:pt x="71" y="321"/>
                      </a:lnTo>
                      <a:lnTo>
                        <a:pt x="75" y="325"/>
                      </a:lnTo>
                      <a:lnTo>
                        <a:pt x="79" y="328"/>
                      </a:lnTo>
                      <a:lnTo>
                        <a:pt x="83" y="332"/>
                      </a:lnTo>
                      <a:lnTo>
                        <a:pt x="87" y="334"/>
                      </a:lnTo>
                      <a:lnTo>
                        <a:pt x="91" y="338"/>
                      </a:lnTo>
                      <a:lnTo>
                        <a:pt x="94" y="341"/>
                      </a:lnTo>
                      <a:lnTo>
                        <a:pt x="99" y="345"/>
                      </a:lnTo>
                      <a:lnTo>
                        <a:pt x="102" y="348"/>
                      </a:lnTo>
                      <a:lnTo>
                        <a:pt x="106" y="352"/>
                      </a:lnTo>
                      <a:lnTo>
                        <a:pt x="110" y="356"/>
                      </a:lnTo>
                      <a:lnTo>
                        <a:pt x="114" y="360"/>
                      </a:lnTo>
                      <a:lnTo>
                        <a:pt x="117" y="362"/>
                      </a:lnTo>
                      <a:lnTo>
                        <a:pt x="121" y="366"/>
                      </a:lnTo>
                      <a:lnTo>
                        <a:pt x="125" y="370"/>
                      </a:lnTo>
                      <a:lnTo>
                        <a:pt x="129" y="374"/>
                      </a:lnTo>
                      <a:lnTo>
                        <a:pt x="131" y="377"/>
                      </a:lnTo>
                      <a:lnTo>
                        <a:pt x="135" y="381"/>
                      </a:lnTo>
                      <a:lnTo>
                        <a:pt x="138" y="385"/>
                      </a:lnTo>
                      <a:lnTo>
                        <a:pt x="142" y="389"/>
                      </a:lnTo>
                      <a:lnTo>
                        <a:pt x="146" y="392"/>
                      </a:lnTo>
                      <a:lnTo>
                        <a:pt x="150" y="397"/>
                      </a:lnTo>
                      <a:lnTo>
                        <a:pt x="153" y="400"/>
                      </a:lnTo>
                      <a:lnTo>
                        <a:pt x="157" y="404"/>
                      </a:lnTo>
                      <a:lnTo>
                        <a:pt x="253" y="304"/>
                      </a:lnTo>
                      <a:lnTo>
                        <a:pt x="293" y="3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2" name="Freeform 118">
                  <a:extLst>
                    <a:ext uri="{FF2B5EF4-FFF2-40B4-BE49-F238E27FC236}">
                      <a16:creationId xmlns:a16="http://schemas.microsoft.com/office/drawing/2014/main" id="{5159ABA8-1422-4D50-9EDB-077EC40BA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433"/>
                  <a:ext cx="118" cy="238"/>
                </a:xfrm>
                <a:custGeom>
                  <a:avLst/>
                  <a:gdLst>
                    <a:gd name="T0" fmla="*/ 0 w 237"/>
                    <a:gd name="T1" fmla="*/ 1 h 476"/>
                    <a:gd name="T2" fmla="*/ 0 w 237"/>
                    <a:gd name="T3" fmla="*/ 1 h 476"/>
                    <a:gd name="T4" fmla="*/ 1 w 237"/>
                    <a:gd name="T5" fmla="*/ 1 h 476"/>
                    <a:gd name="T6" fmla="*/ 1 w 237"/>
                    <a:gd name="T7" fmla="*/ 1 h 476"/>
                    <a:gd name="T8" fmla="*/ 1 w 237"/>
                    <a:gd name="T9" fmla="*/ 2 h 476"/>
                    <a:gd name="T10" fmla="*/ 2 w 237"/>
                    <a:gd name="T11" fmla="*/ 2 h 476"/>
                    <a:gd name="T12" fmla="*/ 2 w 237"/>
                    <a:gd name="T13" fmla="*/ 2 h 476"/>
                    <a:gd name="T14" fmla="*/ 2 w 237"/>
                    <a:gd name="T15" fmla="*/ 2 h 476"/>
                    <a:gd name="T16" fmla="*/ 2 w 237"/>
                    <a:gd name="T17" fmla="*/ 3 h 476"/>
                    <a:gd name="T18" fmla="*/ 2 w 237"/>
                    <a:gd name="T19" fmla="*/ 3 h 476"/>
                    <a:gd name="T20" fmla="*/ 3 w 237"/>
                    <a:gd name="T21" fmla="*/ 3 h 476"/>
                    <a:gd name="T22" fmla="*/ 3 w 237"/>
                    <a:gd name="T23" fmla="*/ 4 h 476"/>
                    <a:gd name="T24" fmla="*/ 3 w 237"/>
                    <a:gd name="T25" fmla="*/ 4 h 476"/>
                    <a:gd name="T26" fmla="*/ 3 w 237"/>
                    <a:gd name="T27" fmla="*/ 5 h 476"/>
                    <a:gd name="T28" fmla="*/ 3 w 237"/>
                    <a:gd name="T29" fmla="*/ 5 h 476"/>
                    <a:gd name="T30" fmla="*/ 3 w 237"/>
                    <a:gd name="T31" fmla="*/ 5 h 476"/>
                    <a:gd name="T32" fmla="*/ 3 w 237"/>
                    <a:gd name="T33" fmla="*/ 6 h 476"/>
                    <a:gd name="T34" fmla="*/ 3 w 237"/>
                    <a:gd name="T35" fmla="*/ 6 h 476"/>
                    <a:gd name="T36" fmla="*/ 3 w 237"/>
                    <a:gd name="T37" fmla="*/ 7 h 476"/>
                    <a:gd name="T38" fmla="*/ 3 w 237"/>
                    <a:gd name="T39" fmla="*/ 7 h 476"/>
                    <a:gd name="T40" fmla="*/ 3 w 237"/>
                    <a:gd name="T41" fmla="*/ 8 h 476"/>
                    <a:gd name="T42" fmla="*/ 3 w 237"/>
                    <a:gd name="T43" fmla="*/ 7 h 476"/>
                    <a:gd name="T44" fmla="*/ 3 w 237"/>
                    <a:gd name="T45" fmla="*/ 7 h 476"/>
                    <a:gd name="T46" fmla="*/ 3 w 237"/>
                    <a:gd name="T47" fmla="*/ 7 h 476"/>
                    <a:gd name="T48" fmla="*/ 3 w 237"/>
                    <a:gd name="T49" fmla="*/ 6 h 476"/>
                    <a:gd name="T50" fmla="*/ 3 w 237"/>
                    <a:gd name="T51" fmla="*/ 6 h 476"/>
                    <a:gd name="T52" fmla="*/ 3 w 237"/>
                    <a:gd name="T53" fmla="*/ 5 h 476"/>
                    <a:gd name="T54" fmla="*/ 3 w 237"/>
                    <a:gd name="T55" fmla="*/ 5 h 476"/>
                    <a:gd name="T56" fmla="*/ 3 w 237"/>
                    <a:gd name="T57" fmla="*/ 5 h 476"/>
                    <a:gd name="T58" fmla="*/ 2 w 237"/>
                    <a:gd name="T59" fmla="*/ 4 h 476"/>
                    <a:gd name="T60" fmla="*/ 2 w 237"/>
                    <a:gd name="T61" fmla="*/ 4 h 476"/>
                    <a:gd name="T62" fmla="*/ 2 w 237"/>
                    <a:gd name="T63" fmla="*/ 4 h 476"/>
                    <a:gd name="T64" fmla="*/ 2 w 237"/>
                    <a:gd name="T65" fmla="*/ 3 h 476"/>
                    <a:gd name="T66" fmla="*/ 2 w 237"/>
                    <a:gd name="T67" fmla="*/ 3 h 476"/>
                    <a:gd name="T68" fmla="*/ 2 w 237"/>
                    <a:gd name="T69" fmla="*/ 3 h 476"/>
                    <a:gd name="T70" fmla="*/ 2 w 237"/>
                    <a:gd name="T71" fmla="*/ 3 h 476"/>
                    <a:gd name="T72" fmla="*/ 1 w 237"/>
                    <a:gd name="T73" fmla="*/ 2 h 476"/>
                    <a:gd name="T74" fmla="*/ 1 w 237"/>
                    <a:gd name="T75" fmla="*/ 2 h 476"/>
                    <a:gd name="T76" fmla="*/ 1 w 237"/>
                    <a:gd name="T77" fmla="*/ 2 h 476"/>
                    <a:gd name="T78" fmla="*/ 1 w 237"/>
                    <a:gd name="T79" fmla="*/ 2 h 476"/>
                    <a:gd name="T80" fmla="*/ 0 w 237"/>
                    <a:gd name="T81" fmla="*/ 1 h 476"/>
                    <a:gd name="T82" fmla="*/ 0 w 237"/>
                    <a:gd name="T83" fmla="*/ 1 h 476"/>
                    <a:gd name="T84" fmla="*/ 0 w 237"/>
                    <a:gd name="T85" fmla="*/ 1 h 476"/>
                    <a:gd name="T86" fmla="*/ 0 w 237"/>
                    <a:gd name="T87" fmla="*/ 0 h 47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7"/>
                    <a:gd name="T133" fmla="*/ 0 h 476"/>
                    <a:gd name="T134" fmla="*/ 237 w 237"/>
                    <a:gd name="T135" fmla="*/ 476 h 47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7" h="476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17" y="9"/>
                      </a:lnTo>
                      <a:lnTo>
                        <a:pt x="27" y="13"/>
                      </a:lnTo>
                      <a:lnTo>
                        <a:pt x="36" y="17"/>
                      </a:lnTo>
                      <a:lnTo>
                        <a:pt x="44" y="22"/>
                      </a:lnTo>
                      <a:lnTo>
                        <a:pt x="53" y="26"/>
                      </a:lnTo>
                      <a:lnTo>
                        <a:pt x="61" y="32"/>
                      </a:lnTo>
                      <a:lnTo>
                        <a:pt x="69" y="37"/>
                      </a:lnTo>
                      <a:lnTo>
                        <a:pt x="77" y="41"/>
                      </a:lnTo>
                      <a:lnTo>
                        <a:pt x="85" y="46"/>
                      </a:lnTo>
                      <a:lnTo>
                        <a:pt x="92" y="52"/>
                      </a:lnTo>
                      <a:lnTo>
                        <a:pt x="100" y="57"/>
                      </a:lnTo>
                      <a:lnTo>
                        <a:pt x="107" y="62"/>
                      </a:lnTo>
                      <a:lnTo>
                        <a:pt x="113" y="69"/>
                      </a:lnTo>
                      <a:lnTo>
                        <a:pt x="119" y="74"/>
                      </a:lnTo>
                      <a:lnTo>
                        <a:pt x="127" y="81"/>
                      </a:lnTo>
                      <a:lnTo>
                        <a:pt x="132" y="86"/>
                      </a:lnTo>
                      <a:lnTo>
                        <a:pt x="137" y="93"/>
                      </a:lnTo>
                      <a:lnTo>
                        <a:pt x="143" y="98"/>
                      </a:lnTo>
                      <a:lnTo>
                        <a:pt x="148" y="105"/>
                      </a:lnTo>
                      <a:lnTo>
                        <a:pt x="153" y="110"/>
                      </a:lnTo>
                      <a:lnTo>
                        <a:pt x="159" y="117"/>
                      </a:lnTo>
                      <a:lnTo>
                        <a:pt x="164" y="124"/>
                      </a:lnTo>
                      <a:lnTo>
                        <a:pt x="168" y="132"/>
                      </a:lnTo>
                      <a:lnTo>
                        <a:pt x="172" y="137"/>
                      </a:lnTo>
                      <a:lnTo>
                        <a:pt x="177" y="145"/>
                      </a:lnTo>
                      <a:lnTo>
                        <a:pt x="181" y="152"/>
                      </a:lnTo>
                      <a:lnTo>
                        <a:pt x="185" y="158"/>
                      </a:lnTo>
                      <a:lnTo>
                        <a:pt x="189" y="166"/>
                      </a:lnTo>
                      <a:lnTo>
                        <a:pt x="193" y="173"/>
                      </a:lnTo>
                      <a:lnTo>
                        <a:pt x="196" y="181"/>
                      </a:lnTo>
                      <a:lnTo>
                        <a:pt x="200" y="189"/>
                      </a:lnTo>
                      <a:lnTo>
                        <a:pt x="203" y="196"/>
                      </a:lnTo>
                      <a:lnTo>
                        <a:pt x="205" y="204"/>
                      </a:lnTo>
                      <a:lnTo>
                        <a:pt x="208" y="210"/>
                      </a:lnTo>
                      <a:lnTo>
                        <a:pt x="212" y="220"/>
                      </a:lnTo>
                      <a:lnTo>
                        <a:pt x="213" y="226"/>
                      </a:lnTo>
                      <a:lnTo>
                        <a:pt x="216" y="234"/>
                      </a:lnTo>
                      <a:lnTo>
                        <a:pt x="219" y="242"/>
                      </a:lnTo>
                      <a:lnTo>
                        <a:pt x="220" y="252"/>
                      </a:lnTo>
                      <a:lnTo>
                        <a:pt x="223" y="260"/>
                      </a:lnTo>
                      <a:lnTo>
                        <a:pt x="224" y="268"/>
                      </a:lnTo>
                      <a:lnTo>
                        <a:pt x="225" y="277"/>
                      </a:lnTo>
                      <a:lnTo>
                        <a:pt x="227" y="285"/>
                      </a:lnTo>
                      <a:lnTo>
                        <a:pt x="228" y="293"/>
                      </a:lnTo>
                      <a:lnTo>
                        <a:pt x="229" y="302"/>
                      </a:lnTo>
                      <a:lnTo>
                        <a:pt x="231" y="312"/>
                      </a:lnTo>
                      <a:lnTo>
                        <a:pt x="232" y="321"/>
                      </a:lnTo>
                      <a:lnTo>
                        <a:pt x="233" y="329"/>
                      </a:lnTo>
                      <a:lnTo>
                        <a:pt x="235" y="338"/>
                      </a:lnTo>
                      <a:lnTo>
                        <a:pt x="235" y="348"/>
                      </a:lnTo>
                      <a:lnTo>
                        <a:pt x="236" y="357"/>
                      </a:lnTo>
                      <a:lnTo>
                        <a:pt x="236" y="366"/>
                      </a:lnTo>
                      <a:lnTo>
                        <a:pt x="236" y="376"/>
                      </a:lnTo>
                      <a:lnTo>
                        <a:pt x="236" y="385"/>
                      </a:lnTo>
                      <a:lnTo>
                        <a:pt x="237" y="394"/>
                      </a:lnTo>
                      <a:lnTo>
                        <a:pt x="237" y="405"/>
                      </a:lnTo>
                      <a:lnTo>
                        <a:pt x="237" y="414"/>
                      </a:lnTo>
                      <a:lnTo>
                        <a:pt x="237" y="424"/>
                      </a:lnTo>
                      <a:lnTo>
                        <a:pt x="237" y="434"/>
                      </a:lnTo>
                      <a:lnTo>
                        <a:pt x="236" y="444"/>
                      </a:lnTo>
                      <a:lnTo>
                        <a:pt x="236" y="454"/>
                      </a:lnTo>
                      <a:lnTo>
                        <a:pt x="236" y="465"/>
                      </a:lnTo>
                      <a:lnTo>
                        <a:pt x="236" y="476"/>
                      </a:lnTo>
                      <a:lnTo>
                        <a:pt x="200" y="445"/>
                      </a:lnTo>
                      <a:lnTo>
                        <a:pt x="201" y="434"/>
                      </a:lnTo>
                      <a:lnTo>
                        <a:pt x="201" y="425"/>
                      </a:lnTo>
                      <a:lnTo>
                        <a:pt x="203" y="416"/>
                      </a:lnTo>
                      <a:lnTo>
                        <a:pt x="203" y="406"/>
                      </a:lnTo>
                      <a:lnTo>
                        <a:pt x="203" y="397"/>
                      </a:lnTo>
                      <a:lnTo>
                        <a:pt x="203" y="389"/>
                      </a:lnTo>
                      <a:lnTo>
                        <a:pt x="203" y="380"/>
                      </a:lnTo>
                      <a:lnTo>
                        <a:pt x="204" y="370"/>
                      </a:lnTo>
                      <a:lnTo>
                        <a:pt x="203" y="362"/>
                      </a:lnTo>
                      <a:lnTo>
                        <a:pt x="203" y="353"/>
                      </a:lnTo>
                      <a:lnTo>
                        <a:pt x="203" y="345"/>
                      </a:lnTo>
                      <a:lnTo>
                        <a:pt x="203" y="337"/>
                      </a:lnTo>
                      <a:lnTo>
                        <a:pt x="201" y="328"/>
                      </a:lnTo>
                      <a:lnTo>
                        <a:pt x="200" y="320"/>
                      </a:lnTo>
                      <a:lnTo>
                        <a:pt x="200" y="312"/>
                      </a:lnTo>
                      <a:lnTo>
                        <a:pt x="200" y="305"/>
                      </a:lnTo>
                      <a:lnTo>
                        <a:pt x="199" y="296"/>
                      </a:lnTo>
                      <a:lnTo>
                        <a:pt x="197" y="289"/>
                      </a:lnTo>
                      <a:lnTo>
                        <a:pt x="196" y="281"/>
                      </a:lnTo>
                      <a:lnTo>
                        <a:pt x="195" y="273"/>
                      </a:lnTo>
                      <a:lnTo>
                        <a:pt x="193" y="265"/>
                      </a:lnTo>
                      <a:lnTo>
                        <a:pt x="192" y="258"/>
                      </a:lnTo>
                      <a:lnTo>
                        <a:pt x="189" y="252"/>
                      </a:lnTo>
                      <a:lnTo>
                        <a:pt x="188" y="245"/>
                      </a:lnTo>
                      <a:lnTo>
                        <a:pt x="185" y="237"/>
                      </a:lnTo>
                      <a:lnTo>
                        <a:pt x="184" y="230"/>
                      </a:lnTo>
                      <a:lnTo>
                        <a:pt x="181" y="222"/>
                      </a:lnTo>
                      <a:lnTo>
                        <a:pt x="180" y="217"/>
                      </a:lnTo>
                      <a:lnTo>
                        <a:pt x="177" y="209"/>
                      </a:lnTo>
                      <a:lnTo>
                        <a:pt x="175" y="204"/>
                      </a:lnTo>
                      <a:lnTo>
                        <a:pt x="172" y="196"/>
                      </a:lnTo>
                      <a:lnTo>
                        <a:pt x="169" y="190"/>
                      </a:lnTo>
                      <a:lnTo>
                        <a:pt x="165" y="184"/>
                      </a:lnTo>
                      <a:lnTo>
                        <a:pt x="163" y="177"/>
                      </a:lnTo>
                      <a:lnTo>
                        <a:pt x="160" y="172"/>
                      </a:lnTo>
                      <a:lnTo>
                        <a:pt x="156" y="165"/>
                      </a:lnTo>
                      <a:lnTo>
                        <a:pt x="152" y="160"/>
                      </a:lnTo>
                      <a:lnTo>
                        <a:pt x="149" y="153"/>
                      </a:lnTo>
                      <a:lnTo>
                        <a:pt x="145" y="148"/>
                      </a:lnTo>
                      <a:lnTo>
                        <a:pt x="141" y="142"/>
                      </a:lnTo>
                      <a:lnTo>
                        <a:pt x="137" y="136"/>
                      </a:lnTo>
                      <a:lnTo>
                        <a:pt x="133" y="130"/>
                      </a:lnTo>
                      <a:lnTo>
                        <a:pt x="129" y="125"/>
                      </a:lnTo>
                      <a:lnTo>
                        <a:pt x="124" y="120"/>
                      </a:lnTo>
                      <a:lnTo>
                        <a:pt x="120" y="114"/>
                      </a:lnTo>
                      <a:lnTo>
                        <a:pt x="115" y="109"/>
                      </a:lnTo>
                      <a:lnTo>
                        <a:pt x="111" y="104"/>
                      </a:lnTo>
                      <a:lnTo>
                        <a:pt x="107" y="100"/>
                      </a:lnTo>
                      <a:lnTo>
                        <a:pt x="101" y="94"/>
                      </a:lnTo>
                      <a:lnTo>
                        <a:pt x="96" y="89"/>
                      </a:lnTo>
                      <a:lnTo>
                        <a:pt x="91" y="85"/>
                      </a:lnTo>
                      <a:lnTo>
                        <a:pt x="85" y="80"/>
                      </a:lnTo>
                      <a:lnTo>
                        <a:pt x="79" y="76"/>
                      </a:lnTo>
                      <a:lnTo>
                        <a:pt x="73" y="72"/>
                      </a:lnTo>
                      <a:lnTo>
                        <a:pt x="68" y="66"/>
                      </a:lnTo>
                      <a:lnTo>
                        <a:pt x="61" y="62"/>
                      </a:lnTo>
                      <a:lnTo>
                        <a:pt x="55" y="58"/>
                      </a:lnTo>
                      <a:lnTo>
                        <a:pt x="49" y="54"/>
                      </a:lnTo>
                      <a:lnTo>
                        <a:pt x="43" y="49"/>
                      </a:lnTo>
                      <a:lnTo>
                        <a:pt x="36" y="46"/>
                      </a:lnTo>
                      <a:lnTo>
                        <a:pt x="29" y="42"/>
                      </a:lnTo>
                      <a:lnTo>
                        <a:pt x="23" y="38"/>
                      </a:lnTo>
                      <a:lnTo>
                        <a:pt x="16" y="34"/>
                      </a:lnTo>
                      <a:lnTo>
                        <a:pt x="9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3" name="Freeform 119">
                  <a:extLst>
                    <a:ext uri="{FF2B5EF4-FFF2-40B4-BE49-F238E27FC236}">
                      <a16:creationId xmlns:a16="http://schemas.microsoft.com/office/drawing/2014/main" id="{38ACECA9-2954-4511-9444-B35C48245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8" y="1489"/>
                  <a:ext cx="69" cy="164"/>
                </a:xfrm>
                <a:custGeom>
                  <a:avLst/>
                  <a:gdLst>
                    <a:gd name="T0" fmla="*/ 1 w 138"/>
                    <a:gd name="T1" fmla="*/ 1 h 328"/>
                    <a:gd name="T2" fmla="*/ 1 w 138"/>
                    <a:gd name="T3" fmla="*/ 1 h 328"/>
                    <a:gd name="T4" fmla="*/ 1 w 138"/>
                    <a:gd name="T5" fmla="*/ 1 h 328"/>
                    <a:gd name="T6" fmla="*/ 2 w 138"/>
                    <a:gd name="T7" fmla="*/ 1 h 328"/>
                    <a:gd name="T8" fmla="*/ 2 w 138"/>
                    <a:gd name="T9" fmla="*/ 1 h 328"/>
                    <a:gd name="T10" fmla="*/ 2 w 138"/>
                    <a:gd name="T11" fmla="*/ 2 h 328"/>
                    <a:gd name="T12" fmla="*/ 2 w 138"/>
                    <a:gd name="T13" fmla="*/ 2 h 328"/>
                    <a:gd name="T14" fmla="*/ 2 w 138"/>
                    <a:gd name="T15" fmla="*/ 2 h 328"/>
                    <a:gd name="T16" fmla="*/ 2 w 138"/>
                    <a:gd name="T17" fmla="*/ 2 h 328"/>
                    <a:gd name="T18" fmla="*/ 2 w 138"/>
                    <a:gd name="T19" fmla="*/ 3 h 328"/>
                    <a:gd name="T20" fmla="*/ 2 w 138"/>
                    <a:gd name="T21" fmla="*/ 3 h 328"/>
                    <a:gd name="T22" fmla="*/ 2 w 138"/>
                    <a:gd name="T23" fmla="*/ 3 h 328"/>
                    <a:gd name="T24" fmla="*/ 3 w 138"/>
                    <a:gd name="T25" fmla="*/ 3 h 328"/>
                    <a:gd name="T26" fmla="*/ 3 w 138"/>
                    <a:gd name="T27" fmla="*/ 3 h 328"/>
                    <a:gd name="T28" fmla="*/ 3 w 138"/>
                    <a:gd name="T29" fmla="*/ 4 h 328"/>
                    <a:gd name="T30" fmla="*/ 3 w 138"/>
                    <a:gd name="T31" fmla="*/ 4 h 328"/>
                    <a:gd name="T32" fmla="*/ 3 w 138"/>
                    <a:gd name="T33" fmla="*/ 4 h 328"/>
                    <a:gd name="T34" fmla="*/ 3 w 138"/>
                    <a:gd name="T35" fmla="*/ 5 h 328"/>
                    <a:gd name="T36" fmla="*/ 3 w 138"/>
                    <a:gd name="T37" fmla="*/ 5 h 328"/>
                    <a:gd name="T38" fmla="*/ 3 w 138"/>
                    <a:gd name="T39" fmla="*/ 5 h 328"/>
                    <a:gd name="T40" fmla="*/ 3 w 138"/>
                    <a:gd name="T41" fmla="*/ 5 h 328"/>
                    <a:gd name="T42" fmla="*/ 3 w 138"/>
                    <a:gd name="T43" fmla="*/ 6 h 328"/>
                    <a:gd name="T44" fmla="*/ 2 w 138"/>
                    <a:gd name="T45" fmla="*/ 5 h 328"/>
                    <a:gd name="T46" fmla="*/ 2 w 138"/>
                    <a:gd name="T47" fmla="*/ 5 h 328"/>
                    <a:gd name="T48" fmla="*/ 2 w 138"/>
                    <a:gd name="T49" fmla="*/ 5 h 328"/>
                    <a:gd name="T50" fmla="*/ 2 w 138"/>
                    <a:gd name="T51" fmla="*/ 5 h 328"/>
                    <a:gd name="T52" fmla="*/ 2 w 138"/>
                    <a:gd name="T53" fmla="*/ 4 h 328"/>
                    <a:gd name="T54" fmla="*/ 2 w 138"/>
                    <a:gd name="T55" fmla="*/ 4 h 328"/>
                    <a:gd name="T56" fmla="*/ 2 w 138"/>
                    <a:gd name="T57" fmla="*/ 4 h 328"/>
                    <a:gd name="T58" fmla="*/ 2 w 138"/>
                    <a:gd name="T59" fmla="*/ 4 h 328"/>
                    <a:gd name="T60" fmla="*/ 2 w 138"/>
                    <a:gd name="T61" fmla="*/ 3 h 328"/>
                    <a:gd name="T62" fmla="*/ 2 w 138"/>
                    <a:gd name="T63" fmla="*/ 3 h 328"/>
                    <a:gd name="T64" fmla="*/ 2 w 138"/>
                    <a:gd name="T65" fmla="*/ 3 h 328"/>
                    <a:gd name="T66" fmla="*/ 2 w 138"/>
                    <a:gd name="T67" fmla="*/ 3 h 328"/>
                    <a:gd name="T68" fmla="*/ 2 w 138"/>
                    <a:gd name="T69" fmla="*/ 2 h 328"/>
                    <a:gd name="T70" fmla="*/ 2 w 138"/>
                    <a:gd name="T71" fmla="*/ 2 h 328"/>
                    <a:gd name="T72" fmla="*/ 2 w 138"/>
                    <a:gd name="T73" fmla="*/ 2 h 328"/>
                    <a:gd name="T74" fmla="*/ 1 w 138"/>
                    <a:gd name="T75" fmla="*/ 2 h 328"/>
                    <a:gd name="T76" fmla="*/ 1 w 138"/>
                    <a:gd name="T77" fmla="*/ 2 h 328"/>
                    <a:gd name="T78" fmla="*/ 1 w 138"/>
                    <a:gd name="T79" fmla="*/ 1 h 328"/>
                    <a:gd name="T80" fmla="*/ 1 w 138"/>
                    <a:gd name="T81" fmla="*/ 1 h 328"/>
                    <a:gd name="T82" fmla="*/ 1 w 138"/>
                    <a:gd name="T83" fmla="*/ 1 h 328"/>
                    <a:gd name="T84" fmla="*/ 1 w 138"/>
                    <a:gd name="T85" fmla="*/ 1 h 328"/>
                    <a:gd name="T86" fmla="*/ 0 w 138"/>
                    <a:gd name="T87" fmla="*/ 1 h 32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8"/>
                    <a:gd name="T133" fmla="*/ 0 h 328"/>
                    <a:gd name="T134" fmla="*/ 138 w 138"/>
                    <a:gd name="T135" fmla="*/ 328 h 32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8" h="328">
                      <a:moveTo>
                        <a:pt x="0" y="10"/>
                      </a:moveTo>
                      <a:lnTo>
                        <a:pt x="25" y="0"/>
                      </a:lnTo>
                      <a:lnTo>
                        <a:pt x="29" y="4"/>
                      </a:lnTo>
                      <a:lnTo>
                        <a:pt x="33" y="8"/>
                      </a:lnTo>
                      <a:lnTo>
                        <a:pt x="38" y="13"/>
                      </a:lnTo>
                      <a:lnTo>
                        <a:pt x="42" y="17"/>
                      </a:lnTo>
                      <a:lnTo>
                        <a:pt x="46" y="22"/>
                      </a:lnTo>
                      <a:lnTo>
                        <a:pt x="50" y="26"/>
                      </a:lnTo>
                      <a:lnTo>
                        <a:pt x="54" y="30"/>
                      </a:lnTo>
                      <a:lnTo>
                        <a:pt x="58" y="36"/>
                      </a:lnTo>
                      <a:lnTo>
                        <a:pt x="62" y="40"/>
                      </a:lnTo>
                      <a:lnTo>
                        <a:pt x="66" y="45"/>
                      </a:lnTo>
                      <a:lnTo>
                        <a:pt x="70" y="50"/>
                      </a:lnTo>
                      <a:lnTo>
                        <a:pt x="73" y="54"/>
                      </a:lnTo>
                      <a:lnTo>
                        <a:pt x="77" y="60"/>
                      </a:lnTo>
                      <a:lnTo>
                        <a:pt x="80" y="64"/>
                      </a:lnTo>
                      <a:lnTo>
                        <a:pt x="84" y="69"/>
                      </a:lnTo>
                      <a:lnTo>
                        <a:pt x="86" y="74"/>
                      </a:lnTo>
                      <a:lnTo>
                        <a:pt x="89" y="78"/>
                      </a:lnTo>
                      <a:lnTo>
                        <a:pt x="92" y="84"/>
                      </a:lnTo>
                      <a:lnTo>
                        <a:pt x="94" y="88"/>
                      </a:lnTo>
                      <a:lnTo>
                        <a:pt x="98" y="93"/>
                      </a:lnTo>
                      <a:lnTo>
                        <a:pt x="100" y="98"/>
                      </a:lnTo>
                      <a:lnTo>
                        <a:pt x="102" y="102"/>
                      </a:lnTo>
                      <a:lnTo>
                        <a:pt x="105" y="108"/>
                      </a:lnTo>
                      <a:lnTo>
                        <a:pt x="108" y="113"/>
                      </a:lnTo>
                      <a:lnTo>
                        <a:pt x="110" y="117"/>
                      </a:lnTo>
                      <a:lnTo>
                        <a:pt x="112" y="122"/>
                      </a:lnTo>
                      <a:lnTo>
                        <a:pt x="114" y="128"/>
                      </a:lnTo>
                      <a:lnTo>
                        <a:pt x="116" y="133"/>
                      </a:lnTo>
                      <a:lnTo>
                        <a:pt x="117" y="138"/>
                      </a:lnTo>
                      <a:lnTo>
                        <a:pt x="120" y="144"/>
                      </a:lnTo>
                      <a:lnTo>
                        <a:pt x="121" y="148"/>
                      </a:lnTo>
                      <a:lnTo>
                        <a:pt x="124" y="153"/>
                      </a:lnTo>
                      <a:lnTo>
                        <a:pt x="125" y="158"/>
                      </a:lnTo>
                      <a:lnTo>
                        <a:pt x="126" y="164"/>
                      </a:lnTo>
                      <a:lnTo>
                        <a:pt x="128" y="169"/>
                      </a:lnTo>
                      <a:lnTo>
                        <a:pt x="129" y="174"/>
                      </a:lnTo>
                      <a:lnTo>
                        <a:pt x="130" y="178"/>
                      </a:lnTo>
                      <a:lnTo>
                        <a:pt x="130" y="184"/>
                      </a:lnTo>
                      <a:lnTo>
                        <a:pt x="132" y="189"/>
                      </a:lnTo>
                      <a:lnTo>
                        <a:pt x="133" y="194"/>
                      </a:lnTo>
                      <a:lnTo>
                        <a:pt x="134" y="200"/>
                      </a:lnTo>
                      <a:lnTo>
                        <a:pt x="134" y="205"/>
                      </a:lnTo>
                      <a:lnTo>
                        <a:pt x="136" y="210"/>
                      </a:lnTo>
                      <a:lnTo>
                        <a:pt x="136" y="216"/>
                      </a:lnTo>
                      <a:lnTo>
                        <a:pt x="136" y="221"/>
                      </a:lnTo>
                      <a:lnTo>
                        <a:pt x="137" y="226"/>
                      </a:lnTo>
                      <a:lnTo>
                        <a:pt x="137" y="232"/>
                      </a:lnTo>
                      <a:lnTo>
                        <a:pt x="138" y="238"/>
                      </a:lnTo>
                      <a:lnTo>
                        <a:pt x="138" y="244"/>
                      </a:lnTo>
                      <a:lnTo>
                        <a:pt x="138" y="249"/>
                      </a:lnTo>
                      <a:lnTo>
                        <a:pt x="138" y="254"/>
                      </a:lnTo>
                      <a:lnTo>
                        <a:pt x="138" y="260"/>
                      </a:lnTo>
                      <a:lnTo>
                        <a:pt x="138" y="265"/>
                      </a:lnTo>
                      <a:lnTo>
                        <a:pt x="138" y="270"/>
                      </a:lnTo>
                      <a:lnTo>
                        <a:pt x="138" y="276"/>
                      </a:lnTo>
                      <a:lnTo>
                        <a:pt x="138" y="282"/>
                      </a:lnTo>
                      <a:lnTo>
                        <a:pt x="137" y="288"/>
                      </a:lnTo>
                      <a:lnTo>
                        <a:pt x="137" y="293"/>
                      </a:lnTo>
                      <a:lnTo>
                        <a:pt x="137" y="298"/>
                      </a:lnTo>
                      <a:lnTo>
                        <a:pt x="136" y="304"/>
                      </a:lnTo>
                      <a:lnTo>
                        <a:pt x="136" y="310"/>
                      </a:lnTo>
                      <a:lnTo>
                        <a:pt x="136" y="316"/>
                      </a:lnTo>
                      <a:lnTo>
                        <a:pt x="134" y="322"/>
                      </a:lnTo>
                      <a:lnTo>
                        <a:pt x="134" y="328"/>
                      </a:lnTo>
                      <a:lnTo>
                        <a:pt x="104" y="326"/>
                      </a:lnTo>
                      <a:lnTo>
                        <a:pt x="104" y="320"/>
                      </a:lnTo>
                      <a:lnTo>
                        <a:pt x="105" y="314"/>
                      </a:lnTo>
                      <a:lnTo>
                        <a:pt x="105" y="308"/>
                      </a:lnTo>
                      <a:lnTo>
                        <a:pt x="106" y="302"/>
                      </a:lnTo>
                      <a:lnTo>
                        <a:pt x="106" y="297"/>
                      </a:lnTo>
                      <a:lnTo>
                        <a:pt x="108" y="290"/>
                      </a:lnTo>
                      <a:lnTo>
                        <a:pt x="108" y="285"/>
                      </a:lnTo>
                      <a:lnTo>
                        <a:pt x="109" y="280"/>
                      </a:lnTo>
                      <a:lnTo>
                        <a:pt x="109" y="273"/>
                      </a:lnTo>
                      <a:lnTo>
                        <a:pt x="109" y="268"/>
                      </a:lnTo>
                      <a:lnTo>
                        <a:pt x="109" y="262"/>
                      </a:lnTo>
                      <a:lnTo>
                        <a:pt x="109" y="257"/>
                      </a:lnTo>
                      <a:lnTo>
                        <a:pt x="109" y="252"/>
                      </a:lnTo>
                      <a:lnTo>
                        <a:pt x="109" y="246"/>
                      </a:lnTo>
                      <a:lnTo>
                        <a:pt x="109" y="241"/>
                      </a:lnTo>
                      <a:lnTo>
                        <a:pt x="109" y="236"/>
                      </a:lnTo>
                      <a:lnTo>
                        <a:pt x="108" y="230"/>
                      </a:lnTo>
                      <a:lnTo>
                        <a:pt x="108" y="225"/>
                      </a:lnTo>
                      <a:lnTo>
                        <a:pt x="106" y="220"/>
                      </a:lnTo>
                      <a:lnTo>
                        <a:pt x="106" y="214"/>
                      </a:lnTo>
                      <a:lnTo>
                        <a:pt x="105" y="209"/>
                      </a:lnTo>
                      <a:lnTo>
                        <a:pt x="105" y="204"/>
                      </a:lnTo>
                      <a:lnTo>
                        <a:pt x="104" y="198"/>
                      </a:lnTo>
                      <a:lnTo>
                        <a:pt x="104" y="193"/>
                      </a:lnTo>
                      <a:lnTo>
                        <a:pt x="102" y="188"/>
                      </a:lnTo>
                      <a:lnTo>
                        <a:pt x="101" y="184"/>
                      </a:lnTo>
                      <a:lnTo>
                        <a:pt x="100" y="178"/>
                      </a:lnTo>
                      <a:lnTo>
                        <a:pt x="100" y="173"/>
                      </a:lnTo>
                      <a:lnTo>
                        <a:pt x="98" y="168"/>
                      </a:lnTo>
                      <a:lnTo>
                        <a:pt x="97" y="164"/>
                      </a:lnTo>
                      <a:lnTo>
                        <a:pt x="94" y="158"/>
                      </a:lnTo>
                      <a:lnTo>
                        <a:pt x="94" y="153"/>
                      </a:lnTo>
                      <a:lnTo>
                        <a:pt x="92" y="148"/>
                      </a:lnTo>
                      <a:lnTo>
                        <a:pt x="90" y="144"/>
                      </a:lnTo>
                      <a:lnTo>
                        <a:pt x="88" y="138"/>
                      </a:lnTo>
                      <a:lnTo>
                        <a:pt x="86" y="134"/>
                      </a:lnTo>
                      <a:lnTo>
                        <a:pt x="84" y="129"/>
                      </a:lnTo>
                      <a:lnTo>
                        <a:pt x="82" y="124"/>
                      </a:lnTo>
                      <a:lnTo>
                        <a:pt x="80" y="120"/>
                      </a:lnTo>
                      <a:lnTo>
                        <a:pt x="78" y="116"/>
                      </a:lnTo>
                      <a:lnTo>
                        <a:pt x="76" y="110"/>
                      </a:lnTo>
                      <a:lnTo>
                        <a:pt x="73" y="106"/>
                      </a:lnTo>
                      <a:lnTo>
                        <a:pt x="70" y="101"/>
                      </a:lnTo>
                      <a:lnTo>
                        <a:pt x="68" y="97"/>
                      </a:lnTo>
                      <a:lnTo>
                        <a:pt x="65" y="92"/>
                      </a:lnTo>
                      <a:lnTo>
                        <a:pt x="62" y="88"/>
                      </a:lnTo>
                      <a:lnTo>
                        <a:pt x="60" y="84"/>
                      </a:lnTo>
                      <a:lnTo>
                        <a:pt x="57" y="78"/>
                      </a:lnTo>
                      <a:lnTo>
                        <a:pt x="54" y="74"/>
                      </a:lnTo>
                      <a:lnTo>
                        <a:pt x="50" y="70"/>
                      </a:lnTo>
                      <a:lnTo>
                        <a:pt x="48" y="65"/>
                      </a:lnTo>
                      <a:lnTo>
                        <a:pt x="45" y="61"/>
                      </a:lnTo>
                      <a:lnTo>
                        <a:pt x="41" y="56"/>
                      </a:lnTo>
                      <a:lnTo>
                        <a:pt x="38" y="52"/>
                      </a:lnTo>
                      <a:lnTo>
                        <a:pt x="34" y="48"/>
                      </a:lnTo>
                      <a:lnTo>
                        <a:pt x="30" y="44"/>
                      </a:lnTo>
                      <a:lnTo>
                        <a:pt x="28" y="40"/>
                      </a:lnTo>
                      <a:lnTo>
                        <a:pt x="24" y="34"/>
                      </a:lnTo>
                      <a:lnTo>
                        <a:pt x="20" y="30"/>
                      </a:lnTo>
                      <a:lnTo>
                        <a:pt x="16" y="26"/>
                      </a:lnTo>
                      <a:lnTo>
                        <a:pt x="12" y="22"/>
                      </a:lnTo>
                      <a:lnTo>
                        <a:pt x="8" y="18"/>
                      </a:lnTo>
                      <a:lnTo>
                        <a:pt x="4" y="1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4" name="Freeform 120">
                  <a:extLst>
                    <a:ext uri="{FF2B5EF4-FFF2-40B4-BE49-F238E27FC236}">
                      <a16:creationId xmlns:a16="http://schemas.microsoft.com/office/drawing/2014/main" id="{7F3C4233-75E2-466C-AF95-07976D592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5" y="1420"/>
                  <a:ext cx="164" cy="329"/>
                </a:xfrm>
                <a:custGeom>
                  <a:avLst/>
                  <a:gdLst>
                    <a:gd name="T0" fmla="*/ 1 w 328"/>
                    <a:gd name="T1" fmla="*/ 11 h 657"/>
                    <a:gd name="T2" fmla="*/ 2 w 328"/>
                    <a:gd name="T3" fmla="*/ 11 h 657"/>
                    <a:gd name="T4" fmla="*/ 2 w 328"/>
                    <a:gd name="T5" fmla="*/ 10 h 657"/>
                    <a:gd name="T6" fmla="*/ 3 w 328"/>
                    <a:gd name="T7" fmla="*/ 10 h 657"/>
                    <a:gd name="T8" fmla="*/ 3 w 328"/>
                    <a:gd name="T9" fmla="*/ 10 h 657"/>
                    <a:gd name="T10" fmla="*/ 4 w 328"/>
                    <a:gd name="T11" fmla="*/ 10 h 657"/>
                    <a:gd name="T12" fmla="*/ 4 w 328"/>
                    <a:gd name="T13" fmla="*/ 9 h 657"/>
                    <a:gd name="T14" fmla="*/ 5 w 328"/>
                    <a:gd name="T15" fmla="*/ 9 h 657"/>
                    <a:gd name="T16" fmla="*/ 5 w 328"/>
                    <a:gd name="T17" fmla="*/ 8 h 657"/>
                    <a:gd name="T18" fmla="*/ 5 w 328"/>
                    <a:gd name="T19" fmla="*/ 8 h 657"/>
                    <a:gd name="T20" fmla="*/ 5 w 328"/>
                    <a:gd name="T21" fmla="*/ 7 h 657"/>
                    <a:gd name="T22" fmla="*/ 6 w 328"/>
                    <a:gd name="T23" fmla="*/ 6 h 657"/>
                    <a:gd name="T24" fmla="*/ 6 w 328"/>
                    <a:gd name="T25" fmla="*/ 6 h 657"/>
                    <a:gd name="T26" fmla="*/ 6 w 328"/>
                    <a:gd name="T27" fmla="*/ 5 h 657"/>
                    <a:gd name="T28" fmla="*/ 5 w 328"/>
                    <a:gd name="T29" fmla="*/ 4 h 657"/>
                    <a:gd name="T30" fmla="*/ 5 w 328"/>
                    <a:gd name="T31" fmla="*/ 4 h 657"/>
                    <a:gd name="T32" fmla="*/ 5 w 328"/>
                    <a:gd name="T33" fmla="*/ 3 h 657"/>
                    <a:gd name="T34" fmla="*/ 5 w 328"/>
                    <a:gd name="T35" fmla="*/ 3 h 657"/>
                    <a:gd name="T36" fmla="*/ 4 w 328"/>
                    <a:gd name="T37" fmla="*/ 2 h 657"/>
                    <a:gd name="T38" fmla="*/ 4 w 328"/>
                    <a:gd name="T39" fmla="*/ 2 h 657"/>
                    <a:gd name="T40" fmla="*/ 3 w 328"/>
                    <a:gd name="T41" fmla="*/ 1 h 657"/>
                    <a:gd name="T42" fmla="*/ 3 w 328"/>
                    <a:gd name="T43" fmla="*/ 1 h 657"/>
                    <a:gd name="T44" fmla="*/ 2 w 328"/>
                    <a:gd name="T45" fmla="*/ 1 h 657"/>
                    <a:gd name="T46" fmla="*/ 2 w 328"/>
                    <a:gd name="T47" fmla="*/ 1 h 657"/>
                    <a:gd name="T48" fmla="*/ 1 w 328"/>
                    <a:gd name="T49" fmla="*/ 1 h 657"/>
                    <a:gd name="T50" fmla="*/ 0 w 328"/>
                    <a:gd name="T51" fmla="*/ 0 h 657"/>
                    <a:gd name="T52" fmla="*/ 1 w 328"/>
                    <a:gd name="T53" fmla="*/ 1 h 657"/>
                    <a:gd name="T54" fmla="*/ 2 w 328"/>
                    <a:gd name="T55" fmla="*/ 1 h 657"/>
                    <a:gd name="T56" fmla="*/ 2 w 328"/>
                    <a:gd name="T57" fmla="*/ 1 h 657"/>
                    <a:gd name="T58" fmla="*/ 3 w 328"/>
                    <a:gd name="T59" fmla="*/ 1 h 657"/>
                    <a:gd name="T60" fmla="*/ 3 w 328"/>
                    <a:gd name="T61" fmla="*/ 2 h 657"/>
                    <a:gd name="T62" fmla="*/ 4 w 328"/>
                    <a:gd name="T63" fmla="*/ 2 h 657"/>
                    <a:gd name="T64" fmla="*/ 4 w 328"/>
                    <a:gd name="T65" fmla="*/ 2 h 657"/>
                    <a:gd name="T66" fmla="*/ 4 w 328"/>
                    <a:gd name="T67" fmla="*/ 3 h 657"/>
                    <a:gd name="T68" fmla="*/ 5 w 328"/>
                    <a:gd name="T69" fmla="*/ 3 h 657"/>
                    <a:gd name="T70" fmla="*/ 5 w 328"/>
                    <a:gd name="T71" fmla="*/ 4 h 657"/>
                    <a:gd name="T72" fmla="*/ 5 w 328"/>
                    <a:gd name="T73" fmla="*/ 4 h 657"/>
                    <a:gd name="T74" fmla="*/ 5 w 328"/>
                    <a:gd name="T75" fmla="*/ 5 h 657"/>
                    <a:gd name="T76" fmla="*/ 5 w 328"/>
                    <a:gd name="T77" fmla="*/ 6 h 657"/>
                    <a:gd name="T78" fmla="*/ 5 w 328"/>
                    <a:gd name="T79" fmla="*/ 6 h 657"/>
                    <a:gd name="T80" fmla="*/ 5 w 328"/>
                    <a:gd name="T81" fmla="*/ 7 h 657"/>
                    <a:gd name="T82" fmla="*/ 5 w 328"/>
                    <a:gd name="T83" fmla="*/ 7 h 657"/>
                    <a:gd name="T84" fmla="*/ 5 w 328"/>
                    <a:gd name="T85" fmla="*/ 8 h 657"/>
                    <a:gd name="T86" fmla="*/ 4 w 328"/>
                    <a:gd name="T87" fmla="*/ 8 h 657"/>
                    <a:gd name="T88" fmla="*/ 4 w 328"/>
                    <a:gd name="T89" fmla="*/ 9 h 657"/>
                    <a:gd name="T90" fmla="*/ 4 w 328"/>
                    <a:gd name="T91" fmla="*/ 9 h 657"/>
                    <a:gd name="T92" fmla="*/ 3 w 328"/>
                    <a:gd name="T93" fmla="*/ 10 h 657"/>
                    <a:gd name="T94" fmla="*/ 3 w 328"/>
                    <a:gd name="T95" fmla="*/ 10 h 657"/>
                    <a:gd name="T96" fmla="*/ 2 w 328"/>
                    <a:gd name="T97" fmla="*/ 10 h 657"/>
                    <a:gd name="T98" fmla="*/ 2 w 328"/>
                    <a:gd name="T99" fmla="*/ 10 h 657"/>
                    <a:gd name="T100" fmla="*/ 1 w 328"/>
                    <a:gd name="T101" fmla="*/ 10 h 657"/>
                    <a:gd name="T102" fmla="*/ 0 w 328"/>
                    <a:gd name="T103" fmla="*/ 10 h 65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8"/>
                    <a:gd name="T157" fmla="*/ 0 h 657"/>
                    <a:gd name="T158" fmla="*/ 328 w 328"/>
                    <a:gd name="T159" fmla="*/ 657 h 65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8" h="657">
                      <a:moveTo>
                        <a:pt x="0" y="636"/>
                      </a:moveTo>
                      <a:lnTo>
                        <a:pt x="0" y="657"/>
                      </a:lnTo>
                      <a:lnTo>
                        <a:pt x="8" y="657"/>
                      </a:lnTo>
                      <a:lnTo>
                        <a:pt x="18" y="657"/>
                      </a:lnTo>
                      <a:lnTo>
                        <a:pt x="24" y="656"/>
                      </a:lnTo>
                      <a:lnTo>
                        <a:pt x="34" y="656"/>
                      </a:lnTo>
                      <a:lnTo>
                        <a:pt x="42" y="655"/>
                      </a:lnTo>
                      <a:lnTo>
                        <a:pt x="50" y="653"/>
                      </a:lnTo>
                      <a:lnTo>
                        <a:pt x="58" y="652"/>
                      </a:lnTo>
                      <a:lnTo>
                        <a:pt x="66" y="651"/>
                      </a:lnTo>
                      <a:lnTo>
                        <a:pt x="74" y="648"/>
                      </a:lnTo>
                      <a:lnTo>
                        <a:pt x="82" y="647"/>
                      </a:lnTo>
                      <a:lnTo>
                        <a:pt x="90" y="644"/>
                      </a:lnTo>
                      <a:lnTo>
                        <a:pt x="96" y="643"/>
                      </a:lnTo>
                      <a:lnTo>
                        <a:pt x="104" y="639"/>
                      </a:lnTo>
                      <a:lnTo>
                        <a:pt x="112" y="637"/>
                      </a:lnTo>
                      <a:lnTo>
                        <a:pt x="120" y="633"/>
                      </a:lnTo>
                      <a:lnTo>
                        <a:pt x="127" y="632"/>
                      </a:lnTo>
                      <a:lnTo>
                        <a:pt x="135" y="628"/>
                      </a:lnTo>
                      <a:lnTo>
                        <a:pt x="141" y="624"/>
                      </a:lnTo>
                      <a:lnTo>
                        <a:pt x="148" y="620"/>
                      </a:lnTo>
                      <a:lnTo>
                        <a:pt x="156" y="617"/>
                      </a:lnTo>
                      <a:lnTo>
                        <a:pt x="163" y="612"/>
                      </a:lnTo>
                      <a:lnTo>
                        <a:pt x="169" y="609"/>
                      </a:lnTo>
                      <a:lnTo>
                        <a:pt x="176" y="604"/>
                      </a:lnTo>
                      <a:lnTo>
                        <a:pt x="183" y="600"/>
                      </a:lnTo>
                      <a:lnTo>
                        <a:pt x="189" y="596"/>
                      </a:lnTo>
                      <a:lnTo>
                        <a:pt x="196" y="591"/>
                      </a:lnTo>
                      <a:lnTo>
                        <a:pt x="201" y="587"/>
                      </a:lnTo>
                      <a:lnTo>
                        <a:pt x="208" y="581"/>
                      </a:lnTo>
                      <a:lnTo>
                        <a:pt x="213" y="576"/>
                      </a:lnTo>
                      <a:lnTo>
                        <a:pt x="220" y="571"/>
                      </a:lnTo>
                      <a:lnTo>
                        <a:pt x="225" y="565"/>
                      </a:lnTo>
                      <a:lnTo>
                        <a:pt x="232" y="560"/>
                      </a:lnTo>
                      <a:lnTo>
                        <a:pt x="236" y="555"/>
                      </a:lnTo>
                      <a:lnTo>
                        <a:pt x="241" y="548"/>
                      </a:lnTo>
                      <a:lnTo>
                        <a:pt x="247" y="543"/>
                      </a:lnTo>
                      <a:lnTo>
                        <a:pt x="252" y="537"/>
                      </a:lnTo>
                      <a:lnTo>
                        <a:pt x="257" y="531"/>
                      </a:lnTo>
                      <a:lnTo>
                        <a:pt x="261" y="524"/>
                      </a:lnTo>
                      <a:lnTo>
                        <a:pt x="267" y="517"/>
                      </a:lnTo>
                      <a:lnTo>
                        <a:pt x="271" y="512"/>
                      </a:lnTo>
                      <a:lnTo>
                        <a:pt x="275" y="505"/>
                      </a:lnTo>
                      <a:lnTo>
                        <a:pt x="280" y="499"/>
                      </a:lnTo>
                      <a:lnTo>
                        <a:pt x="284" y="491"/>
                      </a:lnTo>
                      <a:lnTo>
                        <a:pt x="288" y="484"/>
                      </a:lnTo>
                      <a:lnTo>
                        <a:pt x="291" y="477"/>
                      </a:lnTo>
                      <a:lnTo>
                        <a:pt x="295" y="469"/>
                      </a:lnTo>
                      <a:lnTo>
                        <a:pt x="299" y="463"/>
                      </a:lnTo>
                      <a:lnTo>
                        <a:pt x="301" y="456"/>
                      </a:lnTo>
                      <a:lnTo>
                        <a:pt x="304" y="448"/>
                      </a:lnTo>
                      <a:lnTo>
                        <a:pt x="307" y="440"/>
                      </a:lnTo>
                      <a:lnTo>
                        <a:pt x="311" y="432"/>
                      </a:lnTo>
                      <a:lnTo>
                        <a:pt x="313" y="425"/>
                      </a:lnTo>
                      <a:lnTo>
                        <a:pt x="315" y="417"/>
                      </a:lnTo>
                      <a:lnTo>
                        <a:pt x="317" y="409"/>
                      </a:lnTo>
                      <a:lnTo>
                        <a:pt x="319" y="401"/>
                      </a:lnTo>
                      <a:lnTo>
                        <a:pt x="321" y="395"/>
                      </a:lnTo>
                      <a:lnTo>
                        <a:pt x="323" y="385"/>
                      </a:lnTo>
                      <a:lnTo>
                        <a:pt x="324" y="377"/>
                      </a:lnTo>
                      <a:lnTo>
                        <a:pt x="324" y="369"/>
                      </a:lnTo>
                      <a:lnTo>
                        <a:pt x="325" y="361"/>
                      </a:lnTo>
                      <a:lnTo>
                        <a:pt x="327" y="353"/>
                      </a:lnTo>
                      <a:lnTo>
                        <a:pt x="327" y="344"/>
                      </a:lnTo>
                      <a:lnTo>
                        <a:pt x="328" y="336"/>
                      </a:lnTo>
                      <a:lnTo>
                        <a:pt x="328" y="328"/>
                      </a:lnTo>
                      <a:lnTo>
                        <a:pt x="328" y="320"/>
                      </a:lnTo>
                      <a:lnTo>
                        <a:pt x="327" y="311"/>
                      </a:lnTo>
                      <a:lnTo>
                        <a:pt x="327" y="303"/>
                      </a:lnTo>
                      <a:lnTo>
                        <a:pt x="325" y="295"/>
                      </a:lnTo>
                      <a:lnTo>
                        <a:pt x="324" y="285"/>
                      </a:lnTo>
                      <a:lnTo>
                        <a:pt x="324" y="279"/>
                      </a:lnTo>
                      <a:lnTo>
                        <a:pt x="323" y="269"/>
                      </a:lnTo>
                      <a:lnTo>
                        <a:pt x="321" y="263"/>
                      </a:lnTo>
                      <a:lnTo>
                        <a:pt x="319" y="253"/>
                      </a:lnTo>
                      <a:lnTo>
                        <a:pt x="317" y="247"/>
                      </a:lnTo>
                      <a:lnTo>
                        <a:pt x="315" y="237"/>
                      </a:lnTo>
                      <a:lnTo>
                        <a:pt x="313" y="231"/>
                      </a:lnTo>
                      <a:lnTo>
                        <a:pt x="311" y="223"/>
                      </a:lnTo>
                      <a:lnTo>
                        <a:pt x="307" y="215"/>
                      </a:lnTo>
                      <a:lnTo>
                        <a:pt x="304" y="208"/>
                      </a:lnTo>
                      <a:lnTo>
                        <a:pt x="301" y="200"/>
                      </a:lnTo>
                      <a:lnTo>
                        <a:pt x="299" y="193"/>
                      </a:lnTo>
                      <a:lnTo>
                        <a:pt x="295" y="185"/>
                      </a:lnTo>
                      <a:lnTo>
                        <a:pt x="291" y="179"/>
                      </a:lnTo>
                      <a:lnTo>
                        <a:pt x="288" y="172"/>
                      </a:lnTo>
                      <a:lnTo>
                        <a:pt x="284" y="164"/>
                      </a:lnTo>
                      <a:lnTo>
                        <a:pt x="280" y="157"/>
                      </a:lnTo>
                      <a:lnTo>
                        <a:pt x="275" y="151"/>
                      </a:lnTo>
                      <a:lnTo>
                        <a:pt x="271" y="144"/>
                      </a:lnTo>
                      <a:lnTo>
                        <a:pt x="267" y="137"/>
                      </a:lnTo>
                      <a:lnTo>
                        <a:pt x="261" y="132"/>
                      </a:lnTo>
                      <a:lnTo>
                        <a:pt x="257" y="125"/>
                      </a:lnTo>
                      <a:lnTo>
                        <a:pt x="252" y="120"/>
                      </a:lnTo>
                      <a:lnTo>
                        <a:pt x="247" y="113"/>
                      </a:lnTo>
                      <a:lnTo>
                        <a:pt x="241" y="107"/>
                      </a:lnTo>
                      <a:lnTo>
                        <a:pt x="236" y="101"/>
                      </a:lnTo>
                      <a:lnTo>
                        <a:pt x="232" y="96"/>
                      </a:lnTo>
                      <a:lnTo>
                        <a:pt x="225" y="91"/>
                      </a:lnTo>
                      <a:lnTo>
                        <a:pt x="220" y="85"/>
                      </a:lnTo>
                      <a:lnTo>
                        <a:pt x="213" y="80"/>
                      </a:lnTo>
                      <a:lnTo>
                        <a:pt x="208" y="75"/>
                      </a:lnTo>
                      <a:lnTo>
                        <a:pt x="201" y="69"/>
                      </a:lnTo>
                      <a:lnTo>
                        <a:pt x="196" y="64"/>
                      </a:lnTo>
                      <a:lnTo>
                        <a:pt x="189" y="60"/>
                      </a:lnTo>
                      <a:lnTo>
                        <a:pt x="183" y="56"/>
                      </a:lnTo>
                      <a:lnTo>
                        <a:pt x="176" y="52"/>
                      </a:lnTo>
                      <a:lnTo>
                        <a:pt x="169" y="47"/>
                      </a:lnTo>
                      <a:lnTo>
                        <a:pt x="163" y="43"/>
                      </a:lnTo>
                      <a:lnTo>
                        <a:pt x="156" y="39"/>
                      </a:lnTo>
                      <a:lnTo>
                        <a:pt x="148" y="36"/>
                      </a:lnTo>
                      <a:lnTo>
                        <a:pt x="141" y="32"/>
                      </a:lnTo>
                      <a:lnTo>
                        <a:pt x="135" y="28"/>
                      </a:lnTo>
                      <a:lnTo>
                        <a:pt x="127" y="25"/>
                      </a:lnTo>
                      <a:lnTo>
                        <a:pt x="120" y="23"/>
                      </a:lnTo>
                      <a:lnTo>
                        <a:pt x="112" y="20"/>
                      </a:lnTo>
                      <a:lnTo>
                        <a:pt x="104" y="17"/>
                      </a:lnTo>
                      <a:lnTo>
                        <a:pt x="96" y="15"/>
                      </a:lnTo>
                      <a:lnTo>
                        <a:pt x="90" y="12"/>
                      </a:lnTo>
                      <a:lnTo>
                        <a:pt x="82" y="11"/>
                      </a:lnTo>
                      <a:lnTo>
                        <a:pt x="74" y="8"/>
                      </a:lnTo>
                      <a:lnTo>
                        <a:pt x="66" y="7"/>
                      </a:lnTo>
                      <a:lnTo>
                        <a:pt x="58" y="5"/>
                      </a:lnTo>
                      <a:lnTo>
                        <a:pt x="50" y="4"/>
                      </a:lnTo>
                      <a:lnTo>
                        <a:pt x="42" y="3"/>
                      </a:lnTo>
                      <a:lnTo>
                        <a:pt x="34" y="1"/>
                      </a:lnTo>
                      <a:lnTo>
                        <a:pt x="24" y="1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8" y="23"/>
                      </a:lnTo>
                      <a:lnTo>
                        <a:pt x="16" y="23"/>
                      </a:lnTo>
                      <a:lnTo>
                        <a:pt x="23" y="23"/>
                      </a:lnTo>
                      <a:lnTo>
                        <a:pt x="31" y="24"/>
                      </a:lnTo>
                      <a:lnTo>
                        <a:pt x="39" y="24"/>
                      </a:lnTo>
                      <a:lnTo>
                        <a:pt x="47" y="25"/>
                      </a:lnTo>
                      <a:lnTo>
                        <a:pt x="55" y="27"/>
                      </a:lnTo>
                      <a:lnTo>
                        <a:pt x="62" y="28"/>
                      </a:lnTo>
                      <a:lnTo>
                        <a:pt x="70" y="29"/>
                      </a:lnTo>
                      <a:lnTo>
                        <a:pt x="76" y="31"/>
                      </a:lnTo>
                      <a:lnTo>
                        <a:pt x="84" y="33"/>
                      </a:lnTo>
                      <a:lnTo>
                        <a:pt x="91" y="36"/>
                      </a:lnTo>
                      <a:lnTo>
                        <a:pt x="98" y="37"/>
                      </a:lnTo>
                      <a:lnTo>
                        <a:pt x="106" y="40"/>
                      </a:lnTo>
                      <a:lnTo>
                        <a:pt x="112" y="43"/>
                      </a:lnTo>
                      <a:lnTo>
                        <a:pt x="120" y="47"/>
                      </a:lnTo>
                      <a:lnTo>
                        <a:pt x="125" y="49"/>
                      </a:lnTo>
                      <a:lnTo>
                        <a:pt x="132" y="52"/>
                      </a:lnTo>
                      <a:lnTo>
                        <a:pt x="139" y="55"/>
                      </a:lnTo>
                      <a:lnTo>
                        <a:pt x="145" y="59"/>
                      </a:lnTo>
                      <a:lnTo>
                        <a:pt x="152" y="63"/>
                      </a:lnTo>
                      <a:lnTo>
                        <a:pt x="159" y="65"/>
                      </a:lnTo>
                      <a:lnTo>
                        <a:pt x="164" y="69"/>
                      </a:lnTo>
                      <a:lnTo>
                        <a:pt x="172" y="75"/>
                      </a:lnTo>
                      <a:lnTo>
                        <a:pt x="177" y="79"/>
                      </a:lnTo>
                      <a:lnTo>
                        <a:pt x="183" y="83"/>
                      </a:lnTo>
                      <a:lnTo>
                        <a:pt x="189" y="87"/>
                      </a:lnTo>
                      <a:lnTo>
                        <a:pt x="195" y="91"/>
                      </a:lnTo>
                      <a:lnTo>
                        <a:pt x="200" y="96"/>
                      </a:lnTo>
                      <a:lnTo>
                        <a:pt x="205" y="101"/>
                      </a:lnTo>
                      <a:lnTo>
                        <a:pt x="211" y="105"/>
                      </a:lnTo>
                      <a:lnTo>
                        <a:pt x="217" y="112"/>
                      </a:lnTo>
                      <a:lnTo>
                        <a:pt x="221" y="116"/>
                      </a:lnTo>
                      <a:lnTo>
                        <a:pt x="227" y="121"/>
                      </a:lnTo>
                      <a:lnTo>
                        <a:pt x="232" y="127"/>
                      </a:lnTo>
                      <a:lnTo>
                        <a:pt x="236" y="133"/>
                      </a:lnTo>
                      <a:lnTo>
                        <a:pt x="240" y="139"/>
                      </a:lnTo>
                      <a:lnTo>
                        <a:pt x="245" y="144"/>
                      </a:lnTo>
                      <a:lnTo>
                        <a:pt x="249" y="151"/>
                      </a:lnTo>
                      <a:lnTo>
                        <a:pt x="255" y="157"/>
                      </a:lnTo>
                      <a:lnTo>
                        <a:pt x="259" y="163"/>
                      </a:lnTo>
                      <a:lnTo>
                        <a:pt x="261" y="168"/>
                      </a:lnTo>
                      <a:lnTo>
                        <a:pt x="265" y="175"/>
                      </a:lnTo>
                      <a:lnTo>
                        <a:pt x="269" y="181"/>
                      </a:lnTo>
                      <a:lnTo>
                        <a:pt x="273" y="188"/>
                      </a:lnTo>
                      <a:lnTo>
                        <a:pt x="276" y="195"/>
                      </a:lnTo>
                      <a:lnTo>
                        <a:pt x="280" y="201"/>
                      </a:lnTo>
                      <a:lnTo>
                        <a:pt x="283" y="209"/>
                      </a:lnTo>
                      <a:lnTo>
                        <a:pt x="285" y="216"/>
                      </a:lnTo>
                      <a:lnTo>
                        <a:pt x="288" y="223"/>
                      </a:lnTo>
                      <a:lnTo>
                        <a:pt x="291" y="229"/>
                      </a:lnTo>
                      <a:lnTo>
                        <a:pt x="293" y="236"/>
                      </a:lnTo>
                      <a:lnTo>
                        <a:pt x="295" y="244"/>
                      </a:lnTo>
                      <a:lnTo>
                        <a:pt x="297" y="251"/>
                      </a:lnTo>
                      <a:lnTo>
                        <a:pt x="299" y="259"/>
                      </a:lnTo>
                      <a:lnTo>
                        <a:pt x="301" y="265"/>
                      </a:lnTo>
                      <a:lnTo>
                        <a:pt x="301" y="273"/>
                      </a:lnTo>
                      <a:lnTo>
                        <a:pt x="303" y="281"/>
                      </a:lnTo>
                      <a:lnTo>
                        <a:pt x="304" y="289"/>
                      </a:lnTo>
                      <a:lnTo>
                        <a:pt x="305" y="296"/>
                      </a:lnTo>
                      <a:lnTo>
                        <a:pt x="307" y="304"/>
                      </a:lnTo>
                      <a:lnTo>
                        <a:pt x="307" y="312"/>
                      </a:lnTo>
                      <a:lnTo>
                        <a:pt x="307" y="320"/>
                      </a:lnTo>
                      <a:lnTo>
                        <a:pt x="308" y="328"/>
                      </a:lnTo>
                      <a:lnTo>
                        <a:pt x="307" y="336"/>
                      </a:lnTo>
                      <a:lnTo>
                        <a:pt x="307" y="344"/>
                      </a:lnTo>
                      <a:lnTo>
                        <a:pt x="307" y="351"/>
                      </a:lnTo>
                      <a:lnTo>
                        <a:pt x="305" y="359"/>
                      </a:lnTo>
                      <a:lnTo>
                        <a:pt x="304" y="367"/>
                      </a:lnTo>
                      <a:lnTo>
                        <a:pt x="303" y="375"/>
                      </a:lnTo>
                      <a:lnTo>
                        <a:pt x="301" y="383"/>
                      </a:lnTo>
                      <a:lnTo>
                        <a:pt x="301" y="389"/>
                      </a:lnTo>
                      <a:lnTo>
                        <a:pt x="299" y="397"/>
                      </a:lnTo>
                      <a:lnTo>
                        <a:pt x="297" y="404"/>
                      </a:lnTo>
                      <a:lnTo>
                        <a:pt x="295" y="412"/>
                      </a:lnTo>
                      <a:lnTo>
                        <a:pt x="293" y="419"/>
                      </a:lnTo>
                      <a:lnTo>
                        <a:pt x="291" y="425"/>
                      </a:lnTo>
                      <a:lnTo>
                        <a:pt x="288" y="433"/>
                      </a:lnTo>
                      <a:lnTo>
                        <a:pt x="285" y="440"/>
                      </a:lnTo>
                      <a:lnTo>
                        <a:pt x="283" y="448"/>
                      </a:lnTo>
                      <a:lnTo>
                        <a:pt x="280" y="453"/>
                      </a:lnTo>
                      <a:lnTo>
                        <a:pt x="276" y="461"/>
                      </a:lnTo>
                      <a:lnTo>
                        <a:pt x="273" y="468"/>
                      </a:lnTo>
                      <a:lnTo>
                        <a:pt x="269" y="475"/>
                      </a:lnTo>
                      <a:lnTo>
                        <a:pt x="265" y="480"/>
                      </a:lnTo>
                      <a:lnTo>
                        <a:pt x="261" y="487"/>
                      </a:lnTo>
                      <a:lnTo>
                        <a:pt x="259" y="493"/>
                      </a:lnTo>
                      <a:lnTo>
                        <a:pt x="255" y="500"/>
                      </a:lnTo>
                      <a:lnTo>
                        <a:pt x="249" y="505"/>
                      </a:lnTo>
                      <a:lnTo>
                        <a:pt x="245" y="511"/>
                      </a:lnTo>
                      <a:lnTo>
                        <a:pt x="240" y="517"/>
                      </a:lnTo>
                      <a:lnTo>
                        <a:pt x="236" y="523"/>
                      </a:lnTo>
                      <a:lnTo>
                        <a:pt x="232" y="528"/>
                      </a:lnTo>
                      <a:lnTo>
                        <a:pt x="227" y="535"/>
                      </a:lnTo>
                      <a:lnTo>
                        <a:pt x="221" y="540"/>
                      </a:lnTo>
                      <a:lnTo>
                        <a:pt x="217" y="545"/>
                      </a:lnTo>
                      <a:lnTo>
                        <a:pt x="211" y="551"/>
                      </a:lnTo>
                      <a:lnTo>
                        <a:pt x="205" y="555"/>
                      </a:lnTo>
                      <a:lnTo>
                        <a:pt x="200" y="560"/>
                      </a:lnTo>
                      <a:lnTo>
                        <a:pt x="195" y="565"/>
                      </a:lnTo>
                      <a:lnTo>
                        <a:pt x="189" y="569"/>
                      </a:lnTo>
                      <a:lnTo>
                        <a:pt x="183" y="573"/>
                      </a:lnTo>
                      <a:lnTo>
                        <a:pt x="177" y="579"/>
                      </a:lnTo>
                      <a:lnTo>
                        <a:pt x="172" y="583"/>
                      </a:lnTo>
                      <a:lnTo>
                        <a:pt x="164" y="587"/>
                      </a:lnTo>
                      <a:lnTo>
                        <a:pt x="159" y="591"/>
                      </a:lnTo>
                      <a:lnTo>
                        <a:pt x="152" y="595"/>
                      </a:lnTo>
                      <a:lnTo>
                        <a:pt x="145" y="599"/>
                      </a:lnTo>
                      <a:lnTo>
                        <a:pt x="139" y="601"/>
                      </a:lnTo>
                      <a:lnTo>
                        <a:pt x="132" y="605"/>
                      </a:lnTo>
                      <a:lnTo>
                        <a:pt x="125" y="608"/>
                      </a:lnTo>
                      <a:lnTo>
                        <a:pt x="120" y="611"/>
                      </a:lnTo>
                      <a:lnTo>
                        <a:pt x="112" y="613"/>
                      </a:lnTo>
                      <a:lnTo>
                        <a:pt x="106" y="616"/>
                      </a:lnTo>
                      <a:lnTo>
                        <a:pt x="98" y="619"/>
                      </a:lnTo>
                      <a:lnTo>
                        <a:pt x="91" y="621"/>
                      </a:lnTo>
                      <a:lnTo>
                        <a:pt x="84" y="623"/>
                      </a:lnTo>
                      <a:lnTo>
                        <a:pt x="76" y="625"/>
                      </a:lnTo>
                      <a:lnTo>
                        <a:pt x="70" y="627"/>
                      </a:lnTo>
                      <a:lnTo>
                        <a:pt x="62" y="629"/>
                      </a:lnTo>
                      <a:lnTo>
                        <a:pt x="55" y="631"/>
                      </a:lnTo>
                      <a:lnTo>
                        <a:pt x="47" y="632"/>
                      </a:lnTo>
                      <a:lnTo>
                        <a:pt x="39" y="632"/>
                      </a:lnTo>
                      <a:lnTo>
                        <a:pt x="31" y="633"/>
                      </a:lnTo>
                      <a:lnTo>
                        <a:pt x="23" y="633"/>
                      </a:lnTo>
                      <a:lnTo>
                        <a:pt x="16" y="635"/>
                      </a:lnTo>
                      <a:lnTo>
                        <a:pt x="8" y="635"/>
                      </a:lnTo>
                      <a:lnTo>
                        <a:pt x="0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5" name="Freeform 121">
                  <a:extLst>
                    <a:ext uri="{FF2B5EF4-FFF2-40B4-BE49-F238E27FC236}">
                      <a16:creationId xmlns:a16="http://schemas.microsoft.com/office/drawing/2014/main" id="{BE54795A-2461-4E80-8F35-990903604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2" y="1731"/>
                  <a:ext cx="45" cy="18"/>
                </a:xfrm>
                <a:custGeom>
                  <a:avLst/>
                  <a:gdLst>
                    <a:gd name="T0" fmla="*/ 1 w 89"/>
                    <a:gd name="T1" fmla="*/ 1 h 34"/>
                    <a:gd name="T2" fmla="*/ 0 w 89"/>
                    <a:gd name="T3" fmla="*/ 0 h 34"/>
                    <a:gd name="T4" fmla="*/ 1 w 89"/>
                    <a:gd name="T5" fmla="*/ 1 h 34"/>
                    <a:gd name="T6" fmla="*/ 1 w 89"/>
                    <a:gd name="T7" fmla="*/ 1 h 34"/>
                    <a:gd name="T8" fmla="*/ 1 w 89"/>
                    <a:gd name="T9" fmla="*/ 1 h 34"/>
                    <a:gd name="T10" fmla="*/ 1 w 89"/>
                    <a:gd name="T11" fmla="*/ 1 h 34"/>
                    <a:gd name="T12" fmla="*/ 1 w 89"/>
                    <a:gd name="T13" fmla="*/ 1 h 34"/>
                    <a:gd name="T14" fmla="*/ 1 w 89"/>
                    <a:gd name="T15" fmla="*/ 1 h 34"/>
                    <a:gd name="T16" fmla="*/ 1 w 89"/>
                    <a:gd name="T17" fmla="*/ 1 h 34"/>
                    <a:gd name="T18" fmla="*/ 1 w 89"/>
                    <a:gd name="T19" fmla="*/ 1 h 34"/>
                    <a:gd name="T20" fmla="*/ 1 w 89"/>
                    <a:gd name="T21" fmla="*/ 1 h 34"/>
                    <a:gd name="T22" fmla="*/ 1 w 89"/>
                    <a:gd name="T23" fmla="*/ 1 h 34"/>
                    <a:gd name="T24" fmla="*/ 1 w 89"/>
                    <a:gd name="T25" fmla="*/ 1 h 34"/>
                    <a:gd name="T26" fmla="*/ 1 w 89"/>
                    <a:gd name="T27" fmla="*/ 1 h 34"/>
                    <a:gd name="T28" fmla="*/ 1 w 89"/>
                    <a:gd name="T29" fmla="*/ 1 h 34"/>
                    <a:gd name="T30" fmla="*/ 1 w 89"/>
                    <a:gd name="T31" fmla="*/ 1 h 34"/>
                    <a:gd name="T32" fmla="*/ 1 w 89"/>
                    <a:gd name="T33" fmla="*/ 1 h 34"/>
                    <a:gd name="T34" fmla="*/ 1 w 89"/>
                    <a:gd name="T35" fmla="*/ 1 h 34"/>
                    <a:gd name="T36" fmla="*/ 1 w 89"/>
                    <a:gd name="T37" fmla="*/ 1 h 34"/>
                    <a:gd name="T38" fmla="*/ 1 w 89"/>
                    <a:gd name="T39" fmla="*/ 1 h 34"/>
                    <a:gd name="T40" fmla="*/ 1 w 89"/>
                    <a:gd name="T41" fmla="*/ 1 h 34"/>
                    <a:gd name="T42" fmla="*/ 1 w 89"/>
                    <a:gd name="T43" fmla="*/ 1 h 34"/>
                    <a:gd name="T44" fmla="*/ 1 w 89"/>
                    <a:gd name="T45" fmla="*/ 1 h 34"/>
                    <a:gd name="T46" fmla="*/ 2 w 89"/>
                    <a:gd name="T47" fmla="*/ 1 h 34"/>
                    <a:gd name="T48" fmla="*/ 2 w 89"/>
                    <a:gd name="T49" fmla="*/ 1 h 34"/>
                    <a:gd name="T50" fmla="*/ 2 w 89"/>
                    <a:gd name="T51" fmla="*/ 1 h 34"/>
                    <a:gd name="T52" fmla="*/ 2 w 89"/>
                    <a:gd name="T53" fmla="*/ 1 h 34"/>
                    <a:gd name="T54" fmla="*/ 2 w 89"/>
                    <a:gd name="T55" fmla="*/ 1 h 34"/>
                    <a:gd name="T56" fmla="*/ 2 w 89"/>
                    <a:gd name="T57" fmla="*/ 1 h 34"/>
                    <a:gd name="T58" fmla="*/ 2 w 89"/>
                    <a:gd name="T59" fmla="*/ 1 h 34"/>
                    <a:gd name="T60" fmla="*/ 2 w 89"/>
                    <a:gd name="T61" fmla="*/ 1 h 34"/>
                    <a:gd name="T62" fmla="*/ 2 w 89"/>
                    <a:gd name="T63" fmla="*/ 1 h 34"/>
                    <a:gd name="T64" fmla="*/ 2 w 89"/>
                    <a:gd name="T65" fmla="*/ 1 h 34"/>
                    <a:gd name="T66" fmla="*/ 2 w 89"/>
                    <a:gd name="T67" fmla="*/ 1 h 34"/>
                    <a:gd name="T68" fmla="*/ 2 w 89"/>
                    <a:gd name="T69" fmla="*/ 1 h 34"/>
                    <a:gd name="T70" fmla="*/ 2 w 89"/>
                    <a:gd name="T71" fmla="*/ 1 h 34"/>
                    <a:gd name="T72" fmla="*/ 2 w 89"/>
                    <a:gd name="T73" fmla="*/ 1 h 34"/>
                    <a:gd name="T74" fmla="*/ 2 w 89"/>
                    <a:gd name="T75" fmla="*/ 1 h 34"/>
                    <a:gd name="T76" fmla="*/ 2 w 89"/>
                    <a:gd name="T77" fmla="*/ 1 h 34"/>
                    <a:gd name="T78" fmla="*/ 2 w 89"/>
                    <a:gd name="T79" fmla="*/ 1 h 34"/>
                    <a:gd name="T80" fmla="*/ 2 w 89"/>
                    <a:gd name="T81" fmla="*/ 1 h 34"/>
                    <a:gd name="T82" fmla="*/ 1 w 89"/>
                    <a:gd name="T83" fmla="*/ 1 h 34"/>
                    <a:gd name="T84" fmla="*/ 1 w 89"/>
                    <a:gd name="T85" fmla="*/ 1 h 34"/>
                    <a:gd name="T86" fmla="*/ 1 w 89"/>
                    <a:gd name="T87" fmla="*/ 1 h 34"/>
                    <a:gd name="T88" fmla="*/ 1 w 89"/>
                    <a:gd name="T89" fmla="*/ 1 h 34"/>
                    <a:gd name="T90" fmla="*/ 1 w 89"/>
                    <a:gd name="T91" fmla="*/ 1 h 34"/>
                    <a:gd name="T92" fmla="*/ 1 w 89"/>
                    <a:gd name="T93" fmla="*/ 1 h 34"/>
                    <a:gd name="T94" fmla="*/ 1 w 89"/>
                    <a:gd name="T95" fmla="*/ 1 h 34"/>
                    <a:gd name="T96" fmla="*/ 1 w 89"/>
                    <a:gd name="T97" fmla="*/ 1 h 34"/>
                    <a:gd name="T98" fmla="*/ 1 w 89"/>
                    <a:gd name="T99" fmla="*/ 1 h 34"/>
                    <a:gd name="T100" fmla="*/ 1 w 89"/>
                    <a:gd name="T101" fmla="*/ 1 h 34"/>
                    <a:gd name="T102" fmla="*/ 1 w 89"/>
                    <a:gd name="T103" fmla="*/ 1 h 34"/>
                    <a:gd name="T104" fmla="*/ 1 w 89"/>
                    <a:gd name="T105" fmla="*/ 1 h 34"/>
                    <a:gd name="T106" fmla="*/ 1 w 89"/>
                    <a:gd name="T107" fmla="*/ 1 h 34"/>
                    <a:gd name="T108" fmla="*/ 1 w 89"/>
                    <a:gd name="T109" fmla="*/ 1 h 34"/>
                    <a:gd name="T110" fmla="*/ 1 w 89"/>
                    <a:gd name="T111" fmla="*/ 1 h 34"/>
                    <a:gd name="T112" fmla="*/ 1 w 89"/>
                    <a:gd name="T113" fmla="*/ 1 h 34"/>
                    <a:gd name="T114" fmla="*/ 1 w 89"/>
                    <a:gd name="T115" fmla="*/ 1 h 3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9"/>
                    <a:gd name="T175" fmla="*/ 0 h 34"/>
                    <a:gd name="T176" fmla="*/ 89 w 89"/>
                    <a:gd name="T177" fmla="*/ 34 h 3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9" h="34">
                      <a:moveTo>
                        <a:pt x="4" y="24"/>
                      </a:moveTo>
                      <a:lnTo>
                        <a:pt x="0" y="0"/>
                      </a:lnTo>
                      <a:lnTo>
                        <a:pt x="5" y="1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6" y="4"/>
                      </a:lnTo>
                      <a:lnTo>
                        <a:pt x="19" y="4"/>
                      </a:lnTo>
                      <a:lnTo>
                        <a:pt x="23" y="5"/>
                      </a:lnTo>
                      <a:lnTo>
                        <a:pt x="24" y="5"/>
                      </a:lnTo>
                      <a:lnTo>
                        <a:pt x="28" y="6"/>
                      </a:lnTo>
                      <a:lnTo>
                        <a:pt x="29" y="6"/>
                      </a:lnTo>
                      <a:lnTo>
                        <a:pt x="32" y="8"/>
                      </a:lnTo>
                      <a:lnTo>
                        <a:pt x="35" y="8"/>
                      </a:lnTo>
                      <a:lnTo>
                        <a:pt x="37" y="8"/>
                      </a:lnTo>
                      <a:lnTo>
                        <a:pt x="41" y="8"/>
                      </a:lnTo>
                      <a:lnTo>
                        <a:pt x="44" y="9"/>
                      </a:lnTo>
                      <a:lnTo>
                        <a:pt x="47" y="9"/>
                      </a:lnTo>
                      <a:lnTo>
                        <a:pt x="49" y="9"/>
                      </a:lnTo>
                      <a:lnTo>
                        <a:pt x="52" y="9"/>
                      </a:lnTo>
                      <a:lnTo>
                        <a:pt x="55" y="10"/>
                      </a:lnTo>
                      <a:lnTo>
                        <a:pt x="57" y="10"/>
                      </a:lnTo>
                      <a:lnTo>
                        <a:pt x="60" y="10"/>
                      </a:lnTo>
                      <a:lnTo>
                        <a:pt x="63" y="10"/>
                      </a:lnTo>
                      <a:lnTo>
                        <a:pt x="67" y="12"/>
                      </a:lnTo>
                      <a:lnTo>
                        <a:pt x="69" y="12"/>
                      </a:lnTo>
                      <a:lnTo>
                        <a:pt x="72" y="12"/>
                      </a:lnTo>
                      <a:lnTo>
                        <a:pt x="75" y="12"/>
                      </a:lnTo>
                      <a:lnTo>
                        <a:pt x="77" y="12"/>
                      </a:lnTo>
                      <a:lnTo>
                        <a:pt x="81" y="12"/>
                      </a:lnTo>
                      <a:lnTo>
                        <a:pt x="84" y="12"/>
                      </a:lnTo>
                      <a:lnTo>
                        <a:pt x="87" y="12"/>
                      </a:lnTo>
                      <a:lnTo>
                        <a:pt x="89" y="13"/>
                      </a:lnTo>
                      <a:lnTo>
                        <a:pt x="89" y="34"/>
                      </a:lnTo>
                      <a:lnTo>
                        <a:pt x="87" y="34"/>
                      </a:lnTo>
                      <a:lnTo>
                        <a:pt x="84" y="34"/>
                      </a:lnTo>
                      <a:lnTo>
                        <a:pt x="81" y="34"/>
                      </a:lnTo>
                      <a:lnTo>
                        <a:pt x="77" y="34"/>
                      </a:lnTo>
                      <a:lnTo>
                        <a:pt x="75" y="34"/>
                      </a:lnTo>
                      <a:lnTo>
                        <a:pt x="72" y="34"/>
                      </a:lnTo>
                      <a:lnTo>
                        <a:pt x="69" y="33"/>
                      </a:lnTo>
                      <a:lnTo>
                        <a:pt x="67" y="33"/>
                      </a:lnTo>
                      <a:lnTo>
                        <a:pt x="64" y="33"/>
                      </a:lnTo>
                      <a:lnTo>
                        <a:pt x="61" y="32"/>
                      </a:lnTo>
                      <a:lnTo>
                        <a:pt x="59" y="32"/>
                      </a:lnTo>
                      <a:lnTo>
                        <a:pt x="56" y="32"/>
                      </a:lnTo>
                      <a:lnTo>
                        <a:pt x="51" y="32"/>
                      </a:lnTo>
                      <a:lnTo>
                        <a:pt x="45" y="30"/>
                      </a:lnTo>
                      <a:lnTo>
                        <a:pt x="43" y="30"/>
                      </a:lnTo>
                      <a:lnTo>
                        <a:pt x="40" y="30"/>
                      </a:lnTo>
                      <a:lnTo>
                        <a:pt x="37" y="29"/>
                      </a:lnTo>
                      <a:lnTo>
                        <a:pt x="35" y="29"/>
                      </a:lnTo>
                      <a:lnTo>
                        <a:pt x="29" y="28"/>
                      </a:lnTo>
                      <a:lnTo>
                        <a:pt x="25" y="26"/>
                      </a:lnTo>
                      <a:lnTo>
                        <a:pt x="20" y="26"/>
                      </a:lnTo>
                      <a:lnTo>
                        <a:pt x="15" y="25"/>
                      </a:lnTo>
                      <a:lnTo>
                        <a:pt x="9" y="24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6" name="Freeform 122">
                  <a:extLst>
                    <a:ext uri="{FF2B5EF4-FFF2-40B4-BE49-F238E27FC236}">
                      <a16:creationId xmlns:a16="http://schemas.microsoft.com/office/drawing/2014/main" id="{441DBDB7-FD64-42C2-9754-057EEA86B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4" y="1504"/>
                  <a:ext cx="29" cy="141"/>
                </a:xfrm>
                <a:custGeom>
                  <a:avLst/>
                  <a:gdLst>
                    <a:gd name="T0" fmla="*/ 1 w 57"/>
                    <a:gd name="T1" fmla="*/ 4 h 283"/>
                    <a:gd name="T2" fmla="*/ 1 w 57"/>
                    <a:gd name="T3" fmla="*/ 4 h 283"/>
                    <a:gd name="T4" fmla="*/ 1 w 57"/>
                    <a:gd name="T5" fmla="*/ 3 h 283"/>
                    <a:gd name="T6" fmla="*/ 1 w 57"/>
                    <a:gd name="T7" fmla="*/ 3 h 283"/>
                    <a:gd name="T8" fmla="*/ 1 w 57"/>
                    <a:gd name="T9" fmla="*/ 3 h 283"/>
                    <a:gd name="T10" fmla="*/ 1 w 57"/>
                    <a:gd name="T11" fmla="*/ 3 h 283"/>
                    <a:gd name="T12" fmla="*/ 1 w 57"/>
                    <a:gd name="T13" fmla="*/ 3 h 283"/>
                    <a:gd name="T14" fmla="*/ 1 w 57"/>
                    <a:gd name="T15" fmla="*/ 3 h 283"/>
                    <a:gd name="T16" fmla="*/ 1 w 57"/>
                    <a:gd name="T17" fmla="*/ 2 h 283"/>
                    <a:gd name="T18" fmla="*/ 0 w 57"/>
                    <a:gd name="T19" fmla="*/ 2 h 283"/>
                    <a:gd name="T20" fmla="*/ 0 w 57"/>
                    <a:gd name="T21" fmla="*/ 2 h 283"/>
                    <a:gd name="T22" fmla="*/ 0 w 57"/>
                    <a:gd name="T23" fmla="*/ 2 h 283"/>
                    <a:gd name="T24" fmla="*/ 0 w 57"/>
                    <a:gd name="T25" fmla="*/ 2 h 283"/>
                    <a:gd name="T26" fmla="*/ 1 w 57"/>
                    <a:gd name="T27" fmla="*/ 2 h 283"/>
                    <a:gd name="T28" fmla="*/ 1 w 57"/>
                    <a:gd name="T29" fmla="*/ 2 h 283"/>
                    <a:gd name="T30" fmla="*/ 1 w 57"/>
                    <a:gd name="T31" fmla="*/ 1 h 283"/>
                    <a:gd name="T32" fmla="*/ 1 w 57"/>
                    <a:gd name="T33" fmla="*/ 1 h 283"/>
                    <a:gd name="T34" fmla="*/ 1 w 57"/>
                    <a:gd name="T35" fmla="*/ 1 h 283"/>
                    <a:gd name="T36" fmla="*/ 1 w 57"/>
                    <a:gd name="T37" fmla="*/ 1 h 283"/>
                    <a:gd name="T38" fmla="*/ 1 w 57"/>
                    <a:gd name="T39" fmla="*/ 1 h 283"/>
                    <a:gd name="T40" fmla="*/ 1 w 57"/>
                    <a:gd name="T41" fmla="*/ 0 h 283"/>
                    <a:gd name="T42" fmla="*/ 1 w 57"/>
                    <a:gd name="T43" fmla="*/ 0 h 283"/>
                    <a:gd name="T44" fmla="*/ 1 w 57"/>
                    <a:gd name="T45" fmla="*/ 0 h 283"/>
                    <a:gd name="T46" fmla="*/ 1 w 57"/>
                    <a:gd name="T47" fmla="*/ 0 h 283"/>
                    <a:gd name="T48" fmla="*/ 1 w 57"/>
                    <a:gd name="T49" fmla="*/ 0 h 283"/>
                    <a:gd name="T50" fmla="*/ 1 w 57"/>
                    <a:gd name="T51" fmla="*/ 0 h 283"/>
                    <a:gd name="T52" fmla="*/ 1 w 57"/>
                    <a:gd name="T53" fmla="*/ 0 h 283"/>
                    <a:gd name="T54" fmla="*/ 1 w 57"/>
                    <a:gd name="T55" fmla="*/ 0 h 283"/>
                    <a:gd name="T56" fmla="*/ 1 w 57"/>
                    <a:gd name="T57" fmla="*/ 1 h 283"/>
                    <a:gd name="T58" fmla="*/ 1 w 57"/>
                    <a:gd name="T59" fmla="*/ 1 h 283"/>
                    <a:gd name="T60" fmla="*/ 1 w 57"/>
                    <a:gd name="T61" fmla="*/ 1 h 283"/>
                    <a:gd name="T62" fmla="*/ 1 w 57"/>
                    <a:gd name="T63" fmla="*/ 1 h 283"/>
                    <a:gd name="T64" fmla="*/ 1 w 57"/>
                    <a:gd name="T65" fmla="*/ 1 h 283"/>
                    <a:gd name="T66" fmla="*/ 1 w 57"/>
                    <a:gd name="T67" fmla="*/ 2 h 283"/>
                    <a:gd name="T68" fmla="*/ 1 w 57"/>
                    <a:gd name="T69" fmla="*/ 2 h 283"/>
                    <a:gd name="T70" fmla="*/ 1 w 57"/>
                    <a:gd name="T71" fmla="*/ 2 h 283"/>
                    <a:gd name="T72" fmla="*/ 1 w 57"/>
                    <a:gd name="T73" fmla="*/ 2 h 283"/>
                    <a:gd name="T74" fmla="*/ 1 w 57"/>
                    <a:gd name="T75" fmla="*/ 2 h 283"/>
                    <a:gd name="T76" fmla="*/ 1 w 57"/>
                    <a:gd name="T77" fmla="*/ 3 h 283"/>
                    <a:gd name="T78" fmla="*/ 1 w 57"/>
                    <a:gd name="T79" fmla="*/ 3 h 283"/>
                    <a:gd name="T80" fmla="*/ 1 w 57"/>
                    <a:gd name="T81" fmla="*/ 3 h 283"/>
                    <a:gd name="T82" fmla="*/ 1 w 57"/>
                    <a:gd name="T83" fmla="*/ 3 h 283"/>
                    <a:gd name="T84" fmla="*/ 1 w 57"/>
                    <a:gd name="T85" fmla="*/ 3 h 283"/>
                    <a:gd name="T86" fmla="*/ 1 w 57"/>
                    <a:gd name="T87" fmla="*/ 4 h 283"/>
                    <a:gd name="T88" fmla="*/ 1 w 57"/>
                    <a:gd name="T89" fmla="*/ 4 h 283"/>
                    <a:gd name="T90" fmla="*/ 1 w 57"/>
                    <a:gd name="T91" fmla="*/ 4 h 28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7"/>
                    <a:gd name="T139" fmla="*/ 0 h 283"/>
                    <a:gd name="T140" fmla="*/ 57 w 57"/>
                    <a:gd name="T141" fmla="*/ 283 h 28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7" h="283">
                      <a:moveTo>
                        <a:pt x="46" y="283"/>
                      </a:moveTo>
                      <a:lnTo>
                        <a:pt x="22" y="280"/>
                      </a:lnTo>
                      <a:lnTo>
                        <a:pt x="21" y="276"/>
                      </a:lnTo>
                      <a:lnTo>
                        <a:pt x="20" y="273"/>
                      </a:lnTo>
                      <a:lnTo>
                        <a:pt x="18" y="269"/>
                      </a:lnTo>
                      <a:lnTo>
                        <a:pt x="17" y="265"/>
                      </a:lnTo>
                      <a:lnTo>
                        <a:pt x="16" y="263"/>
                      </a:lnTo>
                      <a:lnTo>
                        <a:pt x="14" y="259"/>
                      </a:lnTo>
                      <a:lnTo>
                        <a:pt x="13" y="255"/>
                      </a:lnTo>
                      <a:lnTo>
                        <a:pt x="12" y="252"/>
                      </a:lnTo>
                      <a:lnTo>
                        <a:pt x="10" y="248"/>
                      </a:lnTo>
                      <a:lnTo>
                        <a:pt x="10" y="244"/>
                      </a:lnTo>
                      <a:lnTo>
                        <a:pt x="9" y="240"/>
                      </a:lnTo>
                      <a:lnTo>
                        <a:pt x="8" y="237"/>
                      </a:lnTo>
                      <a:lnTo>
                        <a:pt x="8" y="233"/>
                      </a:lnTo>
                      <a:lnTo>
                        <a:pt x="6" y="229"/>
                      </a:lnTo>
                      <a:lnTo>
                        <a:pt x="6" y="225"/>
                      </a:lnTo>
                      <a:lnTo>
                        <a:pt x="5" y="223"/>
                      </a:lnTo>
                      <a:lnTo>
                        <a:pt x="5" y="217"/>
                      </a:lnTo>
                      <a:lnTo>
                        <a:pt x="4" y="215"/>
                      </a:lnTo>
                      <a:lnTo>
                        <a:pt x="4" y="211"/>
                      </a:lnTo>
                      <a:lnTo>
                        <a:pt x="2" y="207"/>
                      </a:lnTo>
                      <a:lnTo>
                        <a:pt x="2" y="203"/>
                      </a:lnTo>
                      <a:lnTo>
                        <a:pt x="1" y="199"/>
                      </a:lnTo>
                      <a:lnTo>
                        <a:pt x="1" y="195"/>
                      </a:lnTo>
                      <a:lnTo>
                        <a:pt x="1" y="192"/>
                      </a:lnTo>
                      <a:lnTo>
                        <a:pt x="1" y="187"/>
                      </a:lnTo>
                      <a:lnTo>
                        <a:pt x="1" y="184"/>
                      </a:lnTo>
                      <a:lnTo>
                        <a:pt x="0" y="180"/>
                      </a:lnTo>
                      <a:lnTo>
                        <a:pt x="0" y="176"/>
                      </a:lnTo>
                      <a:lnTo>
                        <a:pt x="0" y="171"/>
                      </a:lnTo>
                      <a:lnTo>
                        <a:pt x="0" y="168"/>
                      </a:lnTo>
                      <a:lnTo>
                        <a:pt x="0" y="164"/>
                      </a:lnTo>
                      <a:lnTo>
                        <a:pt x="0" y="160"/>
                      </a:lnTo>
                      <a:lnTo>
                        <a:pt x="0" y="157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0" y="149"/>
                      </a:lnTo>
                      <a:lnTo>
                        <a:pt x="0" y="147"/>
                      </a:lnTo>
                      <a:lnTo>
                        <a:pt x="0" y="144"/>
                      </a:lnTo>
                      <a:lnTo>
                        <a:pt x="0" y="141"/>
                      </a:lnTo>
                      <a:lnTo>
                        <a:pt x="1" y="139"/>
                      </a:lnTo>
                      <a:lnTo>
                        <a:pt x="1" y="136"/>
                      </a:lnTo>
                      <a:lnTo>
                        <a:pt x="1" y="132"/>
                      </a:lnTo>
                      <a:lnTo>
                        <a:pt x="1" y="129"/>
                      </a:lnTo>
                      <a:lnTo>
                        <a:pt x="1" y="127"/>
                      </a:lnTo>
                      <a:lnTo>
                        <a:pt x="1" y="121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4" y="111"/>
                      </a:lnTo>
                      <a:lnTo>
                        <a:pt x="4" y="109"/>
                      </a:lnTo>
                      <a:lnTo>
                        <a:pt x="4" y="107"/>
                      </a:lnTo>
                      <a:lnTo>
                        <a:pt x="5" y="101"/>
                      </a:lnTo>
                      <a:lnTo>
                        <a:pt x="6" y="96"/>
                      </a:lnTo>
                      <a:lnTo>
                        <a:pt x="6" y="91"/>
                      </a:lnTo>
                      <a:lnTo>
                        <a:pt x="8" y="85"/>
                      </a:lnTo>
                      <a:lnTo>
                        <a:pt x="10" y="80"/>
                      </a:lnTo>
                      <a:lnTo>
                        <a:pt x="12" y="76"/>
                      </a:lnTo>
                      <a:lnTo>
                        <a:pt x="12" y="71"/>
                      </a:lnTo>
                      <a:lnTo>
                        <a:pt x="13" y="65"/>
                      </a:lnTo>
                      <a:lnTo>
                        <a:pt x="16" y="60"/>
                      </a:lnTo>
                      <a:lnTo>
                        <a:pt x="17" y="56"/>
                      </a:lnTo>
                      <a:lnTo>
                        <a:pt x="18" y="51"/>
                      </a:lnTo>
                      <a:lnTo>
                        <a:pt x="20" y="47"/>
                      </a:lnTo>
                      <a:lnTo>
                        <a:pt x="22" y="41"/>
                      </a:lnTo>
                      <a:lnTo>
                        <a:pt x="25" y="37"/>
                      </a:lnTo>
                      <a:lnTo>
                        <a:pt x="26" y="32"/>
                      </a:lnTo>
                      <a:lnTo>
                        <a:pt x="28" y="27"/>
                      </a:lnTo>
                      <a:lnTo>
                        <a:pt x="30" y="23"/>
                      </a:lnTo>
                      <a:lnTo>
                        <a:pt x="33" y="17"/>
                      </a:lnTo>
                      <a:lnTo>
                        <a:pt x="36" y="13"/>
                      </a:lnTo>
                      <a:lnTo>
                        <a:pt x="37" y="8"/>
                      </a:lnTo>
                      <a:lnTo>
                        <a:pt x="40" y="4"/>
                      </a:lnTo>
                      <a:lnTo>
                        <a:pt x="42" y="0"/>
                      </a:lnTo>
                      <a:lnTo>
                        <a:pt x="57" y="17"/>
                      </a:lnTo>
                      <a:lnTo>
                        <a:pt x="54" y="21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8" y="33"/>
                      </a:lnTo>
                      <a:lnTo>
                        <a:pt x="46" y="37"/>
                      </a:lnTo>
                      <a:lnTo>
                        <a:pt x="44" y="41"/>
                      </a:lnTo>
                      <a:lnTo>
                        <a:pt x="42" y="45"/>
                      </a:lnTo>
                      <a:lnTo>
                        <a:pt x="41" y="49"/>
                      </a:lnTo>
                      <a:lnTo>
                        <a:pt x="40" y="53"/>
                      </a:lnTo>
                      <a:lnTo>
                        <a:pt x="38" y="59"/>
                      </a:lnTo>
                      <a:lnTo>
                        <a:pt x="37" y="63"/>
                      </a:lnTo>
                      <a:lnTo>
                        <a:pt x="36" y="67"/>
                      </a:lnTo>
                      <a:lnTo>
                        <a:pt x="33" y="72"/>
                      </a:lnTo>
                      <a:lnTo>
                        <a:pt x="32" y="76"/>
                      </a:lnTo>
                      <a:lnTo>
                        <a:pt x="32" y="80"/>
                      </a:lnTo>
                      <a:lnTo>
                        <a:pt x="30" y="85"/>
                      </a:lnTo>
                      <a:lnTo>
                        <a:pt x="29" y="89"/>
                      </a:lnTo>
                      <a:lnTo>
                        <a:pt x="28" y="93"/>
                      </a:lnTo>
                      <a:lnTo>
                        <a:pt x="26" y="97"/>
                      </a:lnTo>
                      <a:lnTo>
                        <a:pt x="26" y="103"/>
                      </a:lnTo>
                      <a:lnTo>
                        <a:pt x="25" y="107"/>
                      </a:lnTo>
                      <a:lnTo>
                        <a:pt x="24" y="112"/>
                      </a:lnTo>
                      <a:lnTo>
                        <a:pt x="22" y="117"/>
                      </a:lnTo>
                      <a:lnTo>
                        <a:pt x="22" y="121"/>
                      </a:lnTo>
                      <a:lnTo>
                        <a:pt x="22" y="127"/>
                      </a:lnTo>
                      <a:lnTo>
                        <a:pt x="21" y="131"/>
                      </a:lnTo>
                      <a:lnTo>
                        <a:pt x="21" y="136"/>
                      </a:lnTo>
                      <a:lnTo>
                        <a:pt x="21" y="141"/>
                      </a:lnTo>
                      <a:lnTo>
                        <a:pt x="21" y="145"/>
                      </a:lnTo>
                      <a:lnTo>
                        <a:pt x="21" y="149"/>
                      </a:lnTo>
                      <a:lnTo>
                        <a:pt x="21" y="155"/>
                      </a:lnTo>
                      <a:lnTo>
                        <a:pt x="21" y="160"/>
                      </a:lnTo>
                      <a:lnTo>
                        <a:pt x="21" y="164"/>
                      </a:lnTo>
                      <a:lnTo>
                        <a:pt x="21" y="168"/>
                      </a:lnTo>
                      <a:lnTo>
                        <a:pt x="21" y="172"/>
                      </a:lnTo>
                      <a:lnTo>
                        <a:pt x="21" y="176"/>
                      </a:lnTo>
                      <a:lnTo>
                        <a:pt x="21" y="180"/>
                      </a:lnTo>
                      <a:lnTo>
                        <a:pt x="21" y="184"/>
                      </a:lnTo>
                      <a:lnTo>
                        <a:pt x="22" y="188"/>
                      </a:lnTo>
                      <a:lnTo>
                        <a:pt x="22" y="192"/>
                      </a:lnTo>
                      <a:lnTo>
                        <a:pt x="22" y="196"/>
                      </a:lnTo>
                      <a:lnTo>
                        <a:pt x="22" y="200"/>
                      </a:lnTo>
                      <a:lnTo>
                        <a:pt x="24" y="204"/>
                      </a:lnTo>
                      <a:lnTo>
                        <a:pt x="24" y="208"/>
                      </a:lnTo>
                      <a:lnTo>
                        <a:pt x="25" y="212"/>
                      </a:lnTo>
                      <a:lnTo>
                        <a:pt x="25" y="216"/>
                      </a:lnTo>
                      <a:lnTo>
                        <a:pt x="26" y="220"/>
                      </a:lnTo>
                      <a:lnTo>
                        <a:pt x="28" y="224"/>
                      </a:lnTo>
                      <a:lnTo>
                        <a:pt x="28" y="227"/>
                      </a:lnTo>
                      <a:lnTo>
                        <a:pt x="29" y="231"/>
                      </a:lnTo>
                      <a:lnTo>
                        <a:pt x="29" y="235"/>
                      </a:lnTo>
                      <a:lnTo>
                        <a:pt x="30" y="239"/>
                      </a:lnTo>
                      <a:lnTo>
                        <a:pt x="32" y="243"/>
                      </a:lnTo>
                      <a:lnTo>
                        <a:pt x="33" y="247"/>
                      </a:lnTo>
                      <a:lnTo>
                        <a:pt x="33" y="249"/>
                      </a:lnTo>
                      <a:lnTo>
                        <a:pt x="36" y="253"/>
                      </a:lnTo>
                      <a:lnTo>
                        <a:pt x="36" y="257"/>
                      </a:lnTo>
                      <a:lnTo>
                        <a:pt x="37" y="261"/>
                      </a:lnTo>
                      <a:lnTo>
                        <a:pt x="38" y="264"/>
                      </a:lnTo>
                      <a:lnTo>
                        <a:pt x="40" y="268"/>
                      </a:lnTo>
                      <a:lnTo>
                        <a:pt x="41" y="272"/>
                      </a:lnTo>
                      <a:lnTo>
                        <a:pt x="42" y="276"/>
                      </a:lnTo>
                      <a:lnTo>
                        <a:pt x="44" y="279"/>
                      </a:lnTo>
                      <a:lnTo>
                        <a:pt x="46" y="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7" name="Freeform 123">
                  <a:extLst>
                    <a:ext uri="{FF2B5EF4-FFF2-40B4-BE49-F238E27FC236}">
                      <a16:creationId xmlns:a16="http://schemas.microsoft.com/office/drawing/2014/main" id="{961D2F7C-8D49-451D-B402-CF0D7511C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7" y="1421"/>
                  <a:ext cx="100" cy="40"/>
                </a:xfrm>
                <a:custGeom>
                  <a:avLst/>
                  <a:gdLst>
                    <a:gd name="T0" fmla="*/ 0 w 200"/>
                    <a:gd name="T1" fmla="*/ 1 h 82"/>
                    <a:gd name="T2" fmla="*/ 1 w 200"/>
                    <a:gd name="T3" fmla="*/ 0 h 82"/>
                    <a:gd name="T4" fmla="*/ 1 w 200"/>
                    <a:gd name="T5" fmla="*/ 0 h 82"/>
                    <a:gd name="T6" fmla="*/ 1 w 200"/>
                    <a:gd name="T7" fmla="*/ 0 h 82"/>
                    <a:gd name="T8" fmla="*/ 1 w 200"/>
                    <a:gd name="T9" fmla="*/ 0 h 82"/>
                    <a:gd name="T10" fmla="*/ 1 w 200"/>
                    <a:gd name="T11" fmla="*/ 0 h 82"/>
                    <a:gd name="T12" fmla="*/ 1 w 200"/>
                    <a:gd name="T13" fmla="*/ 0 h 82"/>
                    <a:gd name="T14" fmla="*/ 1 w 200"/>
                    <a:gd name="T15" fmla="*/ 0 h 82"/>
                    <a:gd name="T16" fmla="*/ 1 w 200"/>
                    <a:gd name="T17" fmla="*/ 0 h 82"/>
                    <a:gd name="T18" fmla="*/ 1 w 200"/>
                    <a:gd name="T19" fmla="*/ 0 h 82"/>
                    <a:gd name="T20" fmla="*/ 1 w 200"/>
                    <a:gd name="T21" fmla="*/ 0 h 82"/>
                    <a:gd name="T22" fmla="*/ 2 w 200"/>
                    <a:gd name="T23" fmla="*/ 0 h 82"/>
                    <a:gd name="T24" fmla="*/ 2 w 200"/>
                    <a:gd name="T25" fmla="*/ 0 h 82"/>
                    <a:gd name="T26" fmla="*/ 2 w 200"/>
                    <a:gd name="T27" fmla="*/ 0 h 82"/>
                    <a:gd name="T28" fmla="*/ 2 w 200"/>
                    <a:gd name="T29" fmla="*/ 0 h 82"/>
                    <a:gd name="T30" fmla="*/ 2 w 200"/>
                    <a:gd name="T31" fmla="*/ 0 h 82"/>
                    <a:gd name="T32" fmla="*/ 2 w 200"/>
                    <a:gd name="T33" fmla="*/ 0 h 82"/>
                    <a:gd name="T34" fmla="*/ 2 w 200"/>
                    <a:gd name="T35" fmla="*/ 0 h 82"/>
                    <a:gd name="T36" fmla="*/ 2 w 200"/>
                    <a:gd name="T37" fmla="*/ 0 h 82"/>
                    <a:gd name="T38" fmla="*/ 2 w 200"/>
                    <a:gd name="T39" fmla="*/ 0 h 82"/>
                    <a:gd name="T40" fmla="*/ 2 w 200"/>
                    <a:gd name="T41" fmla="*/ 0 h 82"/>
                    <a:gd name="T42" fmla="*/ 3 w 200"/>
                    <a:gd name="T43" fmla="*/ 0 h 82"/>
                    <a:gd name="T44" fmla="*/ 3 w 200"/>
                    <a:gd name="T45" fmla="*/ 0 h 82"/>
                    <a:gd name="T46" fmla="*/ 3 w 200"/>
                    <a:gd name="T47" fmla="*/ 0 h 82"/>
                    <a:gd name="T48" fmla="*/ 3 w 200"/>
                    <a:gd name="T49" fmla="*/ 0 h 82"/>
                    <a:gd name="T50" fmla="*/ 3 w 200"/>
                    <a:gd name="T51" fmla="*/ 0 h 82"/>
                    <a:gd name="T52" fmla="*/ 3 w 200"/>
                    <a:gd name="T53" fmla="*/ 0 h 82"/>
                    <a:gd name="T54" fmla="*/ 3 w 200"/>
                    <a:gd name="T55" fmla="*/ 0 h 82"/>
                    <a:gd name="T56" fmla="*/ 3 w 200"/>
                    <a:gd name="T57" fmla="*/ 0 h 82"/>
                    <a:gd name="T58" fmla="*/ 3 w 200"/>
                    <a:gd name="T59" fmla="*/ 0 h 82"/>
                    <a:gd name="T60" fmla="*/ 4 w 200"/>
                    <a:gd name="T61" fmla="*/ 0 h 82"/>
                    <a:gd name="T62" fmla="*/ 4 w 200"/>
                    <a:gd name="T63" fmla="*/ 0 h 82"/>
                    <a:gd name="T64" fmla="*/ 4 w 200"/>
                    <a:gd name="T65" fmla="*/ 0 h 82"/>
                    <a:gd name="T66" fmla="*/ 3 w 200"/>
                    <a:gd name="T67" fmla="*/ 0 h 82"/>
                    <a:gd name="T68" fmla="*/ 3 w 200"/>
                    <a:gd name="T69" fmla="*/ 0 h 82"/>
                    <a:gd name="T70" fmla="*/ 3 w 200"/>
                    <a:gd name="T71" fmla="*/ 0 h 82"/>
                    <a:gd name="T72" fmla="*/ 3 w 200"/>
                    <a:gd name="T73" fmla="*/ 0 h 82"/>
                    <a:gd name="T74" fmla="*/ 3 w 200"/>
                    <a:gd name="T75" fmla="*/ 0 h 82"/>
                    <a:gd name="T76" fmla="*/ 3 w 200"/>
                    <a:gd name="T77" fmla="*/ 0 h 82"/>
                    <a:gd name="T78" fmla="*/ 3 w 200"/>
                    <a:gd name="T79" fmla="*/ 0 h 82"/>
                    <a:gd name="T80" fmla="*/ 3 w 200"/>
                    <a:gd name="T81" fmla="*/ 0 h 82"/>
                    <a:gd name="T82" fmla="*/ 3 w 200"/>
                    <a:gd name="T83" fmla="*/ 0 h 82"/>
                    <a:gd name="T84" fmla="*/ 3 w 200"/>
                    <a:gd name="T85" fmla="*/ 0 h 82"/>
                    <a:gd name="T86" fmla="*/ 2 w 200"/>
                    <a:gd name="T87" fmla="*/ 0 h 82"/>
                    <a:gd name="T88" fmla="*/ 2 w 200"/>
                    <a:gd name="T89" fmla="*/ 0 h 82"/>
                    <a:gd name="T90" fmla="*/ 2 w 200"/>
                    <a:gd name="T91" fmla="*/ 0 h 82"/>
                    <a:gd name="T92" fmla="*/ 2 w 200"/>
                    <a:gd name="T93" fmla="*/ 0 h 82"/>
                    <a:gd name="T94" fmla="*/ 2 w 200"/>
                    <a:gd name="T95" fmla="*/ 0 h 82"/>
                    <a:gd name="T96" fmla="*/ 2 w 200"/>
                    <a:gd name="T97" fmla="*/ 0 h 82"/>
                    <a:gd name="T98" fmla="*/ 2 w 200"/>
                    <a:gd name="T99" fmla="*/ 0 h 82"/>
                    <a:gd name="T100" fmla="*/ 2 w 200"/>
                    <a:gd name="T101" fmla="*/ 0 h 82"/>
                    <a:gd name="T102" fmla="*/ 2 w 200"/>
                    <a:gd name="T103" fmla="*/ 0 h 82"/>
                    <a:gd name="T104" fmla="*/ 2 w 200"/>
                    <a:gd name="T105" fmla="*/ 0 h 82"/>
                    <a:gd name="T106" fmla="*/ 2 w 200"/>
                    <a:gd name="T107" fmla="*/ 0 h 82"/>
                    <a:gd name="T108" fmla="*/ 1 w 200"/>
                    <a:gd name="T109" fmla="*/ 0 h 82"/>
                    <a:gd name="T110" fmla="*/ 1 w 200"/>
                    <a:gd name="T111" fmla="*/ 0 h 82"/>
                    <a:gd name="T112" fmla="*/ 1 w 200"/>
                    <a:gd name="T113" fmla="*/ 0 h 82"/>
                    <a:gd name="T114" fmla="*/ 1 w 200"/>
                    <a:gd name="T115" fmla="*/ 0 h 82"/>
                    <a:gd name="T116" fmla="*/ 1 w 200"/>
                    <a:gd name="T117" fmla="*/ 1 h 82"/>
                    <a:gd name="T118" fmla="*/ 1 w 200"/>
                    <a:gd name="T119" fmla="*/ 1 h 82"/>
                    <a:gd name="T120" fmla="*/ 1 w 200"/>
                    <a:gd name="T121" fmla="*/ 1 h 8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0"/>
                    <a:gd name="T184" fmla="*/ 0 h 82"/>
                    <a:gd name="T185" fmla="*/ 200 w 200"/>
                    <a:gd name="T186" fmla="*/ 82 h 8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0" h="82">
                      <a:moveTo>
                        <a:pt x="19" y="82"/>
                      </a:moveTo>
                      <a:lnTo>
                        <a:pt x="0" y="68"/>
                      </a:lnTo>
                      <a:lnTo>
                        <a:pt x="6" y="64"/>
                      </a:lnTo>
                      <a:lnTo>
                        <a:pt x="11" y="60"/>
                      </a:lnTo>
                      <a:lnTo>
                        <a:pt x="14" y="59"/>
                      </a:lnTo>
                      <a:lnTo>
                        <a:pt x="16" y="56"/>
                      </a:lnTo>
                      <a:lnTo>
                        <a:pt x="19" y="55"/>
                      </a:lnTo>
                      <a:lnTo>
                        <a:pt x="22" y="54"/>
                      </a:lnTo>
                      <a:lnTo>
                        <a:pt x="24" y="51"/>
                      </a:lnTo>
                      <a:lnTo>
                        <a:pt x="27" y="50"/>
                      </a:lnTo>
                      <a:lnTo>
                        <a:pt x="30" y="47"/>
                      </a:lnTo>
                      <a:lnTo>
                        <a:pt x="32" y="46"/>
                      </a:lnTo>
                      <a:lnTo>
                        <a:pt x="35" y="44"/>
                      </a:lnTo>
                      <a:lnTo>
                        <a:pt x="39" y="43"/>
                      </a:lnTo>
                      <a:lnTo>
                        <a:pt x="42" y="42"/>
                      </a:lnTo>
                      <a:lnTo>
                        <a:pt x="44" y="40"/>
                      </a:lnTo>
                      <a:lnTo>
                        <a:pt x="47" y="38"/>
                      </a:lnTo>
                      <a:lnTo>
                        <a:pt x="50" y="36"/>
                      </a:lnTo>
                      <a:lnTo>
                        <a:pt x="52" y="35"/>
                      </a:lnTo>
                      <a:lnTo>
                        <a:pt x="55" y="34"/>
                      </a:lnTo>
                      <a:lnTo>
                        <a:pt x="58" y="32"/>
                      </a:lnTo>
                      <a:lnTo>
                        <a:pt x="62" y="31"/>
                      </a:lnTo>
                      <a:lnTo>
                        <a:pt x="64" y="30"/>
                      </a:lnTo>
                      <a:lnTo>
                        <a:pt x="67" y="28"/>
                      </a:lnTo>
                      <a:lnTo>
                        <a:pt x="71" y="27"/>
                      </a:lnTo>
                      <a:lnTo>
                        <a:pt x="74" y="26"/>
                      </a:lnTo>
                      <a:lnTo>
                        <a:pt x="76" y="24"/>
                      </a:lnTo>
                      <a:lnTo>
                        <a:pt x="79" y="23"/>
                      </a:lnTo>
                      <a:lnTo>
                        <a:pt x="82" y="22"/>
                      </a:lnTo>
                      <a:lnTo>
                        <a:pt x="86" y="20"/>
                      </a:lnTo>
                      <a:lnTo>
                        <a:pt x="88" y="19"/>
                      </a:lnTo>
                      <a:lnTo>
                        <a:pt x="92" y="19"/>
                      </a:lnTo>
                      <a:lnTo>
                        <a:pt x="95" y="16"/>
                      </a:lnTo>
                      <a:lnTo>
                        <a:pt x="98" y="16"/>
                      </a:lnTo>
                      <a:lnTo>
                        <a:pt x="102" y="15"/>
                      </a:lnTo>
                      <a:lnTo>
                        <a:pt x="104" y="14"/>
                      </a:lnTo>
                      <a:lnTo>
                        <a:pt x="108" y="12"/>
                      </a:lnTo>
                      <a:lnTo>
                        <a:pt x="111" y="11"/>
                      </a:lnTo>
                      <a:lnTo>
                        <a:pt x="115" y="11"/>
                      </a:lnTo>
                      <a:lnTo>
                        <a:pt x="118" y="10"/>
                      </a:lnTo>
                      <a:lnTo>
                        <a:pt x="120" y="10"/>
                      </a:lnTo>
                      <a:lnTo>
                        <a:pt x="124" y="8"/>
                      </a:lnTo>
                      <a:lnTo>
                        <a:pt x="128" y="8"/>
                      </a:lnTo>
                      <a:lnTo>
                        <a:pt x="131" y="7"/>
                      </a:lnTo>
                      <a:lnTo>
                        <a:pt x="134" y="6"/>
                      </a:lnTo>
                      <a:lnTo>
                        <a:pt x="138" y="6"/>
                      </a:lnTo>
                      <a:lnTo>
                        <a:pt x="140" y="4"/>
                      </a:lnTo>
                      <a:lnTo>
                        <a:pt x="144" y="4"/>
                      </a:lnTo>
                      <a:lnTo>
                        <a:pt x="147" y="4"/>
                      </a:lnTo>
                      <a:lnTo>
                        <a:pt x="151" y="3"/>
                      </a:lnTo>
                      <a:lnTo>
                        <a:pt x="155" y="3"/>
                      </a:lnTo>
                      <a:lnTo>
                        <a:pt x="158" y="3"/>
                      </a:lnTo>
                      <a:lnTo>
                        <a:pt x="162" y="2"/>
                      </a:lnTo>
                      <a:lnTo>
                        <a:pt x="164" y="2"/>
                      </a:lnTo>
                      <a:lnTo>
                        <a:pt x="168" y="2"/>
                      </a:lnTo>
                      <a:lnTo>
                        <a:pt x="172" y="2"/>
                      </a:lnTo>
                      <a:lnTo>
                        <a:pt x="175" y="0"/>
                      </a:lnTo>
                      <a:lnTo>
                        <a:pt x="179" y="0"/>
                      </a:lnTo>
                      <a:lnTo>
                        <a:pt x="182" y="0"/>
                      </a:lnTo>
                      <a:lnTo>
                        <a:pt x="186" y="0"/>
                      </a:lnTo>
                      <a:lnTo>
                        <a:pt x="190" y="0"/>
                      </a:lnTo>
                      <a:lnTo>
                        <a:pt x="194" y="0"/>
                      </a:lnTo>
                      <a:lnTo>
                        <a:pt x="196" y="0"/>
                      </a:lnTo>
                      <a:lnTo>
                        <a:pt x="200" y="0"/>
                      </a:lnTo>
                      <a:lnTo>
                        <a:pt x="200" y="22"/>
                      </a:lnTo>
                      <a:lnTo>
                        <a:pt x="198" y="22"/>
                      </a:lnTo>
                      <a:lnTo>
                        <a:pt x="194" y="22"/>
                      </a:lnTo>
                      <a:lnTo>
                        <a:pt x="190" y="22"/>
                      </a:lnTo>
                      <a:lnTo>
                        <a:pt x="187" y="22"/>
                      </a:lnTo>
                      <a:lnTo>
                        <a:pt x="184" y="22"/>
                      </a:lnTo>
                      <a:lnTo>
                        <a:pt x="180" y="22"/>
                      </a:lnTo>
                      <a:lnTo>
                        <a:pt x="178" y="22"/>
                      </a:lnTo>
                      <a:lnTo>
                        <a:pt x="174" y="23"/>
                      </a:lnTo>
                      <a:lnTo>
                        <a:pt x="171" y="23"/>
                      </a:lnTo>
                      <a:lnTo>
                        <a:pt x="168" y="23"/>
                      </a:lnTo>
                      <a:lnTo>
                        <a:pt x="164" y="23"/>
                      </a:lnTo>
                      <a:lnTo>
                        <a:pt x="162" y="23"/>
                      </a:lnTo>
                      <a:lnTo>
                        <a:pt x="159" y="23"/>
                      </a:lnTo>
                      <a:lnTo>
                        <a:pt x="156" y="24"/>
                      </a:lnTo>
                      <a:lnTo>
                        <a:pt x="152" y="24"/>
                      </a:lnTo>
                      <a:lnTo>
                        <a:pt x="150" y="26"/>
                      </a:lnTo>
                      <a:lnTo>
                        <a:pt x="147" y="26"/>
                      </a:lnTo>
                      <a:lnTo>
                        <a:pt x="143" y="26"/>
                      </a:lnTo>
                      <a:lnTo>
                        <a:pt x="140" y="26"/>
                      </a:lnTo>
                      <a:lnTo>
                        <a:pt x="138" y="27"/>
                      </a:lnTo>
                      <a:lnTo>
                        <a:pt x="134" y="27"/>
                      </a:lnTo>
                      <a:lnTo>
                        <a:pt x="131" y="28"/>
                      </a:lnTo>
                      <a:lnTo>
                        <a:pt x="128" y="30"/>
                      </a:lnTo>
                      <a:lnTo>
                        <a:pt x="126" y="30"/>
                      </a:lnTo>
                      <a:lnTo>
                        <a:pt x="123" y="31"/>
                      </a:lnTo>
                      <a:lnTo>
                        <a:pt x="119" y="31"/>
                      </a:lnTo>
                      <a:lnTo>
                        <a:pt x="116" y="32"/>
                      </a:lnTo>
                      <a:lnTo>
                        <a:pt x="114" y="32"/>
                      </a:lnTo>
                      <a:lnTo>
                        <a:pt x="111" y="34"/>
                      </a:lnTo>
                      <a:lnTo>
                        <a:pt x="108" y="35"/>
                      </a:lnTo>
                      <a:lnTo>
                        <a:pt x="104" y="36"/>
                      </a:lnTo>
                      <a:lnTo>
                        <a:pt x="103" y="38"/>
                      </a:lnTo>
                      <a:lnTo>
                        <a:pt x="99" y="38"/>
                      </a:lnTo>
                      <a:lnTo>
                        <a:pt x="96" y="39"/>
                      </a:lnTo>
                      <a:lnTo>
                        <a:pt x="94" y="40"/>
                      </a:lnTo>
                      <a:lnTo>
                        <a:pt x="91" y="42"/>
                      </a:lnTo>
                      <a:lnTo>
                        <a:pt x="88" y="42"/>
                      </a:lnTo>
                      <a:lnTo>
                        <a:pt x="84" y="43"/>
                      </a:lnTo>
                      <a:lnTo>
                        <a:pt x="82" y="44"/>
                      </a:lnTo>
                      <a:lnTo>
                        <a:pt x="80" y="46"/>
                      </a:lnTo>
                      <a:lnTo>
                        <a:pt x="76" y="47"/>
                      </a:lnTo>
                      <a:lnTo>
                        <a:pt x="74" y="48"/>
                      </a:lnTo>
                      <a:lnTo>
                        <a:pt x="71" y="50"/>
                      </a:lnTo>
                      <a:lnTo>
                        <a:pt x="68" y="51"/>
                      </a:lnTo>
                      <a:lnTo>
                        <a:pt x="63" y="54"/>
                      </a:lnTo>
                      <a:lnTo>
                        <a:pt x="58" y="56"/>
                      </a:lnTo>
                      <a:lnTo>
                        <a:pt x="55" y="58"/>
                      </a:lnTo>
                      <a:lnTo>
                        <a:pt x="52" y="59"/>
                      </a:lnTo>
                      <a:lnTo>
                        <a:pt x="50" y="60"/>
                      </a:lnTo>
                      <a:lnTo>
                        <a:pt x="48" y="62"/>
                      </a:lnTo>
                      <a:lnTo>
                        <a:pt x="43" y="64"/>
                      </a:lnTo>
                      <a:lnTo>
                        <a:pt x="38" y="68"/>
                      </a:lnTo>
                      <a:lnTo>
                        <a:pt x="32" y="71"/>
                      </a:lnTo>
                      <a:lnTo>
                        <a:pt x="28" y="75"/>
                      </a:lnTo>
                      <a:lnTo>
                        <a:pt x="23" y="78"/>
                      </a:lnTo>
                      <a:lnTo>
                        <a:pt x="19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8" name="Freeform 124">
                  <a:extLst>
                    <a:ext uri="{FF2B5EF4-FFF2-40B4-BE49-F238E27FC236}">
                      <a16:creationId xmlns:a16="http://schemas.microsoft.com/office/drawing/2014/main" id="{4E47BA73-5CEE-451B-B759-02381E7CB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8" y="1453"/>
                  <a:ext cx="152" cy="304"/>
                </a:xfrm>
                <a:custGeom>
                  <a:avLst/>
                  <a:gdLst>
                    <a:gd name="T0" fmla="*/ 1 w 303"/>
                    <a:gd name="T1" fmla="*/ 10 h 608"/>
                    <a:gd name="T2" fmla="*/ 1 w 303"/>
                    <a:gd name="T3" fmla="*/ 10 h 608"/>
                    <a:gd name="T4" fmla="*/ 2 w 303"/>
                    <a:gd name="T5" fmla="*/ 10 h 608"/>
                    <a:gd name="T6" fmla="*/ 3 w 303"/>
                    <a:gd name="T7" fmla="*/ 10 h 608"/>
                    <a:gd name="T8" fmla="*/ 3 w 303"/>
                    <a:gd name="T9" fmla="*/ 9 h 608"/>
                    <a:gd name="T10" fmla="*/ 4 w 303"/>
                    <a:gd name="T11" fmla="*/ 9 h 608"/>
                    <a:gd name="T12" fmla="*/ 4 w 303"/>
                    <a:gd name="T13" fmla="*/ 8 h 608"/>
                    <a:gd name="T14" fmla="*/ 4 w 303"/>
                    <a:gd name="T15" fmla="*/ 8 h 608"/>
                    <a:gd name="T16" fmla="*/ 5 w 303"/>
                    <a:gd name="T17" fmla="*/ 8 h 608"/>
                    <a:gd name="T18" fmla="*/ 5 w 303"/>
                    <a:gd name="T19" fmla="*/ 7 h 608"/>
                    <a:gd name="T20" fmla="*/ 5 w 303"/>
                    <a:gd name="T21" fmla="*/ 7 h 608"/>
                    <a:gd name="T22" fmla="*/ 5 w 303"/>
                    <a:gd name="T23" fmla="*/ 6 h 608"/>
                    <a:gd name="T24" fmla="*/ 5 w 303"/>
                    <a:gd name="T25" fmla="*/ 5 h 608"/>
                    <a:gd name="T26" fmla="*/ 5 w 303"/>
                    <a:gd name="T27" fmla="*/ 5 h 608"/>
                    <a:gd name="T28" fmla="*/ 5 w 303"/>
                    <a:gd name="T29" fmla="*/ 4 h 608"/>
                    <a:gd name="T30" fmla="*/ 5 w 303"/>
                    <a:gd name="T31" fmla="*/ 4 h 608"/>
                    <a:gd name="T32" fmla="*/ 5 w 303"/>
                    <a:gd name="T33" fmla="*/ 3 h 608"/>
                    <a:gd name="T34" fmla="*/ 4 w 303"/>
                    <a:gd name="T35" fmla="*/ 3 h 608"/>
                    <a:gd name="T36" fmla="*/ 4 w 303"/>
                    <a:gd name="T37" fmla="*/ 2 h 608"/>
                    <a:gd name="T38" fmla="*/ 4 w 303"/>
                    <a:gd name="T39" fmla="*/ 2 h 608"/>
                    <a:gd name="T40" fmla="*/ 3 w 303"/>
                    <a:gd name="T41" fmla="*/ 1 h 608"/>
                    <a:gd name="T42" fmla="*/ 3 w 303"/>
                    <a:gd name="T43" fmla="*/ 1 h 608"/>
                    <a:gd name="T44" fmla="*/ 2 w 303"/>
                    <a:gd name="T45" fmla="*/ 1 h 608"/>
                    <a:gd name="T46" fmla="*/ 2 w 303"/>
                    <a:gd name="T47" fmla="*/ 1 h 608"/>
                    <a:gd name="T48" fmla="*/ 1 w 303"/>
                    <a:gd name="T49" fmla="*/ 1 h 608"/>
                    <a:gd name="T50" fmla="*/ 0 w 303"/>
                    <a:gd name="T51" fmla="*/ 0 h 608"/>
                    <a:gd name="T52" fmla="*/ 1 w 303"/>
                    <a:gd name="T53" fmla="*/ 1 h 608"/>
                    <a:gd name="T54" fmla="*/ 1 w 303"/>
                    <a:gd name="T55" fmla="*/ 1 h 608"/>
                    <a:gd name="T56" fmla="*/ 2 w 303"/>
                    <a:gd name="T57" fmla="*/ 1 h 608"/>
                    <a:gd name="T58" fmla="*/ 3 w 303"/>
                    <a:gd name="T59" fmla="*/ 1 h 608"/>
                    <a:gd name="T60" fmla="*/ 3 w 303"/>
                    <a:gd name="T61" fmla="*/ 2 h 608"/>
                    <a:gd name="T62" fmla="*/ 3 w 303"/>
                    <a:gd name="T63" fmla="*/ 2 h 608"/>
                    <a:gd name="T64" fmla="*/ 4 w 303"/>
                    <a:gd name="T65" fmla="*/ 2 h 608"/>
                    <a:gd name="T66" fmla="*/ 4 w 303"/>
                    <a:gd name="T67" fmla="*/ 3 h 608"/>
                    <a:gd name="T68" fmla="*/ 4 w 303"/>
                    <a:gd name="T69" fmla="*/ 3 h 608"/>
                    <a:gd name="T70" fmla="*/ 5 w 303"/>
                    <a:gd name="T71" fmla="*/ 4 h 608"/>
                    <a:gd name="T72" fmla="*/ 5 w 303"/>
                    <a:gd name="T73" fmla="*/ 4 h 608"/>
                    <a:gd name="T74" fmla="*/ 5 w 303"/>
                    <a:gd name="T75" fmla="*/ 5 h 608"/>
                    <a:gd name="T76" fmla="*/ 5 w 303"/>
                    <a:gd name="T77" fmla="*/ 5 h 608"/>
                    <a:gd name="T78" fmla="*/ 5 w 303"/>
                    <a:gd name="T79" fmla="*/ 6 h 608"/>
                    <a:gd name="T80" fmla="*/ 5 w 303"/>
                    <a:gd name="T81" fmla="*/ 6 h 608"/>
                    <a:gd name="T82" fmla="*/ 5 w 303"/>
                    <a:gd name="T83" fmla="*/ 7 h 608"/>
                    <a:gd name="T84" fmla="*/ 4 w 303"/>
                    <a:gd name="T85" fmla="*/ 7 h 608"/>
                    <a:gd name="T86" fmla="*/ 4 w 303"/>
                    <a:gd name="T87" fmla="*/ 8 h 608"/>
                    <a:gd name="T88" fmla="*/ 4 w 303"/>
                    <a:gd name="T89" fmla="*/ 8 h 608"/>
                    <a:gd name="T90" fmla="*/ 3 w 303"/>
                    <a:gd name="T91" fmla="*/ 9 h 608"/>
                    <a:gd name="T92" fmla="*/ 3 w 303"/>
                    <a:gd name="T93" fmla="*/ 9 h 608"/>
                    <a:gd name="T94" fmla="*/ 3 w 303"/>
                    <a:gd name="T95" fmla="*/ 9 h 608"/>
                    <a:gd name="T96" fmla="*/ 2 w 303"/>
                    <a:gd name="T97" fmla="*/ 9 h 608"/>
                    <a:gd name="T98" fmla="*/ 1 w 303"/>
                    <a:gd name="T99" fmla="*/ 10 h 608"/>
                    <a:gd name="T100" fmla="*/ 1 w 303"/>
                    <a:gd name="T101" fmla="*/ 10 h 608"/>
                    <a:gd name="T102" fmla="*/ 0 w 303"/>
                    <a:gd name="T103" fmla="*/ 10 h 60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03"/>
                    <a:gd name="T157" fmla="*/ 0 h 608"/>
                    <a:gd name="T158" fmla="*/ 303 w 303"/>
                    <a:gd name="T159" fmla="*/ 608 h 60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03" h="608">
                      <a:moveTo>
                        <a:pt x="0" y="588"/>
                      </a:moveTo>
                      <a:lnTo>
                        <a:pt x="1" y="608"/>
                      </a:lnTo>
                      <a:lnTo>
                        <a:pt x="8" y="608"/>
                      </a:lnTo>
                      <a:lnTo>
                        <a:pt x="16" y="607"/>
                      </a:lnTo>
                      <a:lnTo>
                        <a:pt x="24" y="607"/>
                      </a:lnTo>
                      <a:lnTo>
                        <a:pt x="32" y="607"/>
                      </a:lnTo>
                      <a:lnTo>
                        <a:pt x="38" y="606"/>
                      </a:lnTo>
                      <a:lnTo>
                        <a:pt x="46" y="604"/>
                      </a:lnTo>
                      <a:lnTo>
                        <a:pt x="53" y="603"/>
                      </a:lnTo>
                      <a:lnTo>
                        <a:pt x="61" y="602"/>
                      </a:lnTo>
                      <a:lnTo>
                        <a:pt x="69" y="600"/>
                      </a:lnTo>
                      <a:lnTo>
                        <a:pt x="76" y="598"/>
                      </a:lnTo>
                      <a:lnTo>
                        <a:pt x="84" y="596"/>
                      </a:lnTo>
                      <a:lnTo>
                        <a:pt x="90" y="594"/>
                      </a:lnTo>
                      <a:lnTo>
                        <a:pt x="97" y="592"/>
                      </a:lnTo>
                      <a:lnTo>
                        <a:pt x="104" y="590"/>
                      </a:lnTo>
                      <a:lnTo>
                        <a:pt x="110" y="587"/>
                      </a:lnTo>
                      <a:lnTo>
                        <a:pt x="118" y="584"/>
                      </a:lnTo>
                      <a:lnTo>
                        <a:pt x="124" y="580"/>
                      </a:lnTo>
                      <a:lnTo>
                        <a:pt x="130" y="578"/>
                      </a:lnTo>
                      <a:lnTo>
                        <a:pt x="137" y="574"/>
                      </a:lnTo>
                      <a:lnTo>
                        <a:pt x="144" y="571"/>
                      </a:lnTo>
                      <a:lnTo>
                        <a:pt x="150" y="567"/>
                      </a:lnTo>
                      <a:lnTo>
                        <a:pt x="157" y="563"/>
                      </a:lnTo>
                      <a:lnTo>
                        <a:pt x="162" y="559"/>
                      </a:lnTo>
                      <a:lnTo>
                        <a:pt x="169" y="555"/>
                      </a:lnTo>
                      <a:lnTo>
                        <a:pt x="175" y="551"/>
                      </a:lnTo>
                      <a:lnTo>
                        <a:pt x="181" y="547"/>
                      </a:lnTo>
                      <a:lnTo>
                        <a:pt x="186" y="542"/>
                      </a:lnTo>
                      <a:lnTo>
                        <a:pt x="193" y="538"/>
                      </a:lnTo>
                      <a:lnTo>
                        <a:pt x="198" y="534"/>
                      </a:lnTo>
                      <a:lnTo>
                        <a:pt x="203" y="528"/>
                      </a:lnTo>
                      <a:lnTo>
                        <a:pt x="209" y="523"/>
                      </a:lnTo>
                      <a:lnTo>
                        <a:pt x="214" y="519"/>
                      </a:lnTo>
                      <a:lnTo>
                        <a:pt x="219" y="512"/>
                      </a:lnTo>
                      <a:lnTo>
                        <a:pt x="225" y="507"/>
                      </a:lnTo>
                      <a:lnTo>
                        <a:pt x="229" y="502"/>
                      </a:lnTo>
                      <a:lnTo>
                        <a:pt x="234" y="496"/>
                      </a:lnTo>
                      <a:lnTo>
                        <a:pt x="238" y="491"/>
                      </a:lnTo>
                      <a:lnTo>
                        <a:pt x="242" y="484"/>
                      </a:lnTo>
                      <a:lnTo>
                        <a:pt x="246" y="479"/>
                      </a:lnTo>
                      <a:lnTo>
                        <a:pt x="251" y="474"/>
                      </a:lnTo>
                      <a:lnTo>
                        <a:pt x="255" y="467"/>
                      </a:lnTo>
                      <a:lnTo>
                        <a:pt x="259" y="460"/>
                      </a:lnTo>
                      <a:lnTo>
                        <a:pt x="262" y="455"/>
                      </a:lnTo>
                      <a:lnTo>
                        <a:pt x="266" y="448"/>
                      </a:lnTo>
                      <a:lnTo>
                        <a:pt x="270" y="442"/>
                      </a:lnTo>
                      <a:lnTo>
                        <a:pt x="273" y="435"/>
                      </a:lnTo>
                      <a:lnTo>
                        <a:pt x="277" y="428"/>
                      </a:lnTo>
                      <a:lnTo>
                        <a:pt x="279" y="422"/>
                      </a:lnTo>
                      <a:lnTo>
                        <a:pt x="282" y="415"/>
                      </a:lnTo>
                      <a:lnTo>
                        <a:pt x="285" y="408"/>
                      </a:lnTo>
                      <a:lnTo>
                        <a:pt x="287" y="400"/>
                      </a:lnTo>
                      <a:lnTo>
                        <a:pt x="290" y="394"/>
                      </a:lnTo>
                      <a:lnTo>
                        <a:pt x="291" y="387"/>
                      </a:lnTo>
                      <a:lnTo>
                        <a:pt x="294" y="379"/>
                      </a:lnTo>
                      <a:lnTo>
                        <a:pt x="295" y="372"/>
                      </a:lnTo>
                      <a:lnTo>
                        <a:pt x="298" y="364"/>
                      </a:lnTo>
                      <a:lnTo>
                        <a:pt x="298" y="356"/>
                      </a:lnTo>
                      <a:lnTo>
                        <a:pt x="299" y="350"/>
                      </a:lnTo>
                      <a:lnTo>
                        <a:pt x="301" y="342"/>
                      </a:lnTo>
                      <a:lnTo>
                        <a:pt x="302" y="334"/>
                      </a:lnTo>
                      <a:lnTo>
                        <a:pt x="302" y="326"/>
                      </a:lnTo>
                      <a:lnTo>
                        <a:pt x="303" y="319"/>
                      </a:lnTo>
                      <a:lnTo>
                        <a:pt x="303" y="311"/>
                      </a:lnTo>
                      <a:lnTo>
                        <a:pt x="303" y="303"/>
                      </a:lnTo>
                      <a:lnTo>
                        <a:pt x="303" y="295"/>
                      </a:lnTo>
                      <a:lnTo>
                        <a:pt x="303" y="287"/>
                      </a:lnTo>
                      <a:lnTo>
                        <a:pt x="302" y="279"/>
                      </a:lnTo>
                      <a:lnTo>
                        <a:pt x="302" y="272"/>
                      </a:lnTo>
                      <a:lnTo>
                        <a:pt x="301" y="264"/>
                      </a:lnTo>
                      <a:lnTo>
                        <a:pt x="299" y="256"/>
                      </a:lnTo>
                      <a:lnTo>
                        <a:pt x="298" y="250"/>
                      </a:lnTo>
                      <a:lnTo>
                        <a:pt x="298" y="242"/>
                      </a:lnTo>
                      <a:lnTo>
                        <a:pt x="295" y="234"/>
                      </a:lnTo>
                      <a:lnTo>
                        <a:pt x="294" y="227"/>
                      </a:lnTo>
                      <a:lnTo>
                        <a:pt x="291" y="219"/>
                      </a:lnTo>
                      <a:lnTo>
                        <a:pt x="290" y="212"/>
                      </a:lnTo>
                      <a:lnTo>
                        <a:pt x="287" y="206"/>
                      </a:lnTo>
                      <a:lnTo>
                        <a:pt x="285" y="198"/>
                      </a:lnTo>
                      <a:lnTo>
                        <a:pt x="282" y="191"/>
                      </a:lnTo>
                      <a:lnTo>
                        <a:pt x="279" y="184"/>
                      </a:lnTo>
                      <a:lnTo>
                        <a:pt x="277" y="178"/>
                      </a:lnTo>
                      <a:lnTo>
                        <a:pt x="273" y="171"/>
                      </a:lnTo>
                      <a:lnTo>
                        <a:pt x="270" y="164"/>
                      </a:lnTo>
                      <a:lnTo>
                        <a:pt x="266" y="158"/>
                      </a:lnTo>
                      <a:lnTo>
                        <a:pt x="262" y="151"/>
                      </a:lnTo>
                      <a:lnTo>
                        <a:pt x="259" y="144"/>
                      </a:lnTo>
                      <a:lnTo>
                        <a:pt x="255" y="139"/>
                      </a:lnTo>
                      <a:lnTo>
                        <a:pt x="251" y="134"/>
                      </a:lnTo>
                      <a:lnTo>
                        <a:pt x="246" y="127"/>
                      </a:lnTo>
                      <a:lnTo>
                        <a:pt x="242" y="120"/>
                      </a:lnTo>
                      <a:lnTo>
                        <a:pt x="238" y="115"/>
                      </a:lnTo>
                      <a:lnTo>
                        <a:pt x="234" y="110"/>
                      </a:lnTo>
                      <a:lnTo>
                        <a:pt x="229" y="104"/>
                      </a:lnTo>
                      <a:lnTo>
                        <a:pt x="223" y="99"/>
                      </a:lnTo>
                      <a:lnTo>
                        <a:pt x="219" y="94"/>
                      </a:lnTo>
                      <a:lnTo>
                        <a:pt x="214" y="88"/>
                      </a:lnTo>
                      <a:lnTo>
                        <a:pt x="209" y="83"/>
                      </a:lnTo>
                      <a:lnTo>
                        <a:pt x="203" y="78"/>
                      </a:lnTo>
                      <a:lnTo>
                        <a:pt x="198" y="72"/>
                      </a:lnTo>
                      <a:lnTo>
                        <a:pt x="193" y="68"/>
                      </a:lnTo>
                      <a:lnTo>
                        <a:pt x="186" y="63"/>
                      </a:lnTo>
                      <a:lnTo>
                        <a:pt x="181" y="59"/>
                      </a:lnTo>
                      <a:lnTo>
                        <a:pt x="175" y="55"/>
                      </a:lnTo>
                      <a:lnTo>
                        <a:pt x="169" y="51"/>
                      </a:lnTo>
                      <a:lnTo>
                        <a:pt x="162" y="47"/>
                      </a:lnTo>
                      <a:lnTo>
                        <a:pt x="157" y="43"/>
                      </a:lnTo>
                      <a:lnTo>
                        <a:pt x="150" y="39"/>
                      </a:lnTo>
                      <a:lnTo>
                        <a:pt x="144" y="36"/>
                      </a:lnTo>
                      <a:lnTo>
                        <a:pt x="137" y="32"/>
                      </a:lnTo>
                      <a:lnTo>
                        <a:pt x="130" y="30"/>
                      </a:lnTo>
                      <a:lnTo>
                        <a:pt x="124" y="26"/>
                      </a:lnTo>
                      <a:lnTo>
                        <a:pt x="118" y="23"/>
                      </a:lnTo>
                      <a:lnTo>
                        <a:pt x="110" y="20"/>
                      </a:lnTo>
                      <a:lnTo>
                        <a:pt x="104" y="18"/>
                      </a:lnTo>
                      <a:lnTo>
                        <a:pt x="97" y="15"/>
                      </a:lnTo>
                      <a:lnTo>
                        <a:pt x="90" y="14"/>
                      </a:lnTo>
                      <a:lnTo>
                        <a:pt x="82" y="11"/>
                      </a:lnTo>
                      <a:lnTo>
                        <a:pt x="76" y="8"/>
                      </a:lnTo>
                      <a:lnTo>
                        <a:pt x="68" y="7"/>
                      </a:lnTo>
                      <a:lnTo>
                        <a:pt x="61" y="6"/>
                      </a:lnTo>
                      <a:lnTo>
                        <a:pt x="53" y="4"/>
                      </a:lnTo>
                      <a:lnTo>
                        <a:pt x="45" y="3"/>
                      </a:lnTo>
                      <a:lnTo>
                        <a:pt x="38" y="2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19"/>
                      </a:lnTo>
                      <a:lnTo>
                        <a:pt x="8" y="19"/>
                      </a:lnTo>
                      <a:lnTo>
                        <a:pt x="16" y="19"/>
                      </a:lnTo>
                      <a:lnTo>
                        <a:pt x="22" y="20"/>
                      </a:lnTo>
                      <a:lnTo>
                        <a:pt x="30" y="20"/>
                      </a:lnTo>
                      <a:lnTo>
                        <a:pt x="37" y="20"/>
                      </a:lnTo>
                      <a:lnTo>
                        <a:pt x="44" y="22"/>
                      </a:lnTo>
                      <a:lnTo>
                        <a:pt x="50" y="23"/>
                      </a:lnTo>
                      <a:lnTo>
                        <a:pt x="58" y="24"/>
                      </a:lnTo>
                      <a:lnTo>
                        <a:pt x="64" y="26"/>
                      </a:lnTo>
                      <a:lnTo>
                        <a:pt x="72" y="28"/>
                      </a:lnTo>
                      <a:lnTo>
                        <a:pt x="78" y="30"/>
                      </a:lnTo>
                      <a:lnTo>
                        <a:pt x="85" y="31"/>
                      </a:lnTo>
                      <a:lnTo>
                        <a:pt x="92" y="34"/>
                      </a:lnTo>
                      <a:lnTo>
                        <a:pt x="98" y="36"/>
                      </a:lnTo>
                      <a:lnTo>
                        <a:pt x="104" y="39"/>
                      </a:lnTo>
                      <a:lnTo>
                        <a:pt x="112" y="42"/>
                      </a:lnTo>
                      <a:lnTo>
                        <a:pt x="117" y="44"/>
                      </a:lnTo>
                      <a:lnTo>
                        <a:pt x="124" y="47"/>
                      </a:lnTo>
                      <a:lnTo>
                        <a:pt x="129" y="50"/>
                      </a:lnTo>
                      <a:lnTo>
                        <a:pt x="136" y="52"/>
                      </a:lnTo>
                      <a:lnTo>
                        <a:pt x="142" y="56"/>
                      </a:lnTo>
                      <a:lnTo>
                        <a:pt x="148" y="60"/>
                      </a:lnTo>
                      <a:lnTo>
                        <a:pt x="153" y="63"/>
                      </a:lnTo>
                      <a:lnTo>
                        <a:pt x="159" y="67"/>
                      </a:lnTo>
                      <a:lnTo>
                        <a:pt x="165" y="71"/>
                      </a:lnTo>
                      <a:lnTo>
                        <a:pt x="170" y="75"/>
                      </a:lnTo>
                      <a:lnTo>
                        <a:pt x="175" y="79"/>
                      </a:lnTo>
                      <a:lnTo>
                        <a:pt x="181" y="83"/>
                      </a:lnTo>
                      <a:lnTo>
                        <a:pt x="186" y="88"/>
                      </a:lnTo>
                      <a:lnTo>
                        <a:pt x="191" y="92"/>
                      </a:lnTo>
                      <a:lnTo>
                        <a:pt x="195" y="98"/>
                      </a:lnTo>
                      <a:lnTo>
                        <a:pt x="201" y="103"/>
                      </a:lnTo>
                      <a:lnTo>
                        <a:pt x="206" y="107"/>
                      </a:lnTo>
                      <a:lnTo>
                        <a:pt x="210" y="111"/>
                      </a:lnTo>
                      <a:lnTo>
                        <a:pt x="214" y="116"/>
                      </a:lnTo>
                      <a:lnTo>
                        <a:pt x="219" y="123"/>
                      </a:lnTo>
                      <a:lnTo>
                        <a:pt x="223" y="127"/>
                      </a:lnTo>
                      <a:lnTo>
                        <a:pt x="227" y="132"/>
                      </a:lnTo>
                      <a:lnTo>
                        <a:pt x="231" y="139"/>
                      </a:lnTo>
                      <a:lnTo>
                        <a:pt x="235" y="144"/>
                      </a:lnTo>
                      <a:lnTo>
                        <a:pt x="239" y="150"/>
                      </a:lnTo>
                      <a:lnTo>
                        <a:pt x="242" y="155"/>
                      </a:lnTo>
                      <a:lnTo>
                        <a:pt x="246" y="162"/>
                      </a:lnTo>
                      <a:lnTo>
                        <a:pt x="250" y="167"/>
                      </a:lnTo>
                      <a:lnTo>
                        <a:pt x="253" y="174"/>
                      </a:lnTo>
                      <a:lnTo>
                        <a:pt x="255" y="180"/>
                      </a:lnTo>
                      <a:lnTo>
                        <a:pt x="259" y="186"/>
                      </a:lnTo>
                      <a:lnTo>
                        <a:pt x="262" y="192"/>
                      </a:lnTo>
                      <a:lnTo>
                        <a:pt x="265" y="199"/>
                      </a:lnTo>
                      <a:lnTo>
                        <a:pt x="267" y="206"/>
                      </a:lnTo>
                      <a:lnTo>
                        <a:pt x="269" y="212"/>
                      </a:lnTo>
                      <a:lnTo>
                        <a:pt x="271" y="219"/>
                      </a:lnTo>
                      <a:lnTo>
                        <a:pt x="273" y="224"/>
                      </a:lnTo>
                      <a:lnTo>
                        <a:pt x="275" y="231"/>
                      </a:lnTo>
                      <a:lnTo>
                        <a:pt x="277" y="239"/>
                      </a:lnTo>
                      <a:lnTo>
                        <a:pt x="278" y="246"/>
                      </a:lnTo>
                      <a:lnTo>
                        <a:pt x="279" y="252"/>
                      </a:lnTo>
                      <a:lnTo>
                        <a:pt x="281" y="260"/>
                      </a:lnTo>
                      <a:lnTo>
                        <a:pt x="282" y="267"/>
                      </a:lnTo>
                      <a:lnTo>
                        <a:pt x="283" y="274"/>
                      </a:lnTo>
                      <a:lnTo>
                        <a:pt x="283" y="282"/>
                      </a:lnTo>
                      <a:lnTo>
                        <a:pt x="283" y="288"/>
                      </a:lnTo>
                      <a:lnTo>
                        <a:pt x="285" y="295"/>
                      </a:lnTo>
                      <a:lnTo>
                        <a:pt x="285" y="303"/>
                      </a:lnTo>
                      <a:lnTo>
                        <a:pt x="285" y="310"/>
                      </a:lnTo>
                      <a:lnTo>
                        <a:pt x="283" y="318"/>
                      </a:lnTo>
                      <a:lnTo>
                        <a:pt x="283" y="324"/>
                      </a:lnTo>
                      <a:lnTo>
                        <a:pt x="283" y="332"/>
                      </a:lnTo>
                      <a:lnTo>
                        <a:pt x="282" y="339"/>
                      </a:lnTo>
                      <a:lnTo>
                        <a:pt x="281" y="346"/>
                      </a:lnTo>
                      <a:lnTo>
                        <a:pt x="279" y="354"/>
                      </a:lnTo>
                      <a:lnTo>
                        <a:pt x="278" y="360"/>
                      </a:lnTo>
                      <a:lnTo>
                        <a:pt x="277" y="367"/>
                      </a:lnTo>
                      <a:lnTo>
                        <a:pt x="275" y="374"/>
                      </a:lnTo>
                      <a:lnTo>
                        <a:pt x="273" y="380"/>
                      </a:lnTo>
                      <a:lnTo>
                        <a:pt x="271" y="388"/>
                      </a:lnTo>
                      <a:lnTo>
                        <a:pt x="269" y="394"/>
                      </a:lnTo>
                      <a:lnTo>
                        <a:pt x="267" y="400"/>
                      </a:lnTo>
                      <a:lnTo>
                        <a:pt x="265" y="407"/>
                      </a:lnTo>
                      <a:lnTo>
                        <a:pt x="262" y="414"/>
                      </a:lnTo>
                      <a:lnTo>
                        <a:pt x="259" y="420"/>
                      </a:lnTo>
                      <a:lnTo>
                        <a:pt x="255" y="426"/>
                      </a:lnTo>
                      <a:lnTo>
                        <a:pt x="253" y="432"/>
                      </a:lnTo>
                      <a:lnTo>
                        <a:pt x="250" y="439"/>
                      </a:lnTo>
                      <a:lnTo>
                        <a:pt x="246" y="444"/>
                      </a:lnTo>
                      <a:lnTo>
                        <a:pt x="242" y="451"/>
                      </a:lnTo>
                      <a:lnTo>
                        <a:pt x="239" y="456"/>
                      </a:lnTo>
                      <a:lnTo>
                        <a:pt x="235" y="462"/>
                      </a:lnTo>
                      <a:lnTo>
                        <a:pt x="231" y="467"/>
                      </a:lnTo>
                      <a:lnTo>
                        <a:pt x="227" y="474"/>
                      </a:lnTo>
                      <a:lnTo>
                        <a:pt x="223" y="479"/>
                      </a:lnTo>
                      <a:lnTo>
                        <a:pt x="219" y="484"/>
                      </a:lnTo>
                      <a:lnTo>
                        <a:pt x="214" y="488"/>
                      </a:lnTo>
                      <a:lnTo>
                        <a:pt x="210" y="494"/>
                      </a:lnTo>
                      <a:lnTo>
                        <a:pt x="206" y="499"/>
                      </a:lnTo>
                      <a:lnTo>
                        <a:pt x="201" y="504"/>
                      </a:lnTo>
                      <a:lnTo>
                        <a:pt x="195" y="510"/>
                      </a:lnTo>
                      <a:lnTo>
                        <a:pt x="190" y="514"/>
                      </a:lnTo>
                      <a:lnTo>
                        <a:pt x="185" y="518"/>
                      </a:lnTo>
                      <a:lnTo>
                        <a:pt x="181" y="523"/>
                      </a:lnTo>
                      <a:lnTo>
                        <a:pt x="175" y="527"/>
                      </a:lnTo>
                      <a:lnTo>
                        <a:pt x="170" y="531"/>
                      </a:lnTo>
                      <a:lnTo>
                        <a:pt x="163" y="535"/>
                      </a:lnTo>
                      <a:lnTo>
                        <a:pt x="158" y="539"/>
                      </a:lnTo>
                      <a:lnTo>
                        <a:pt x="153" y="543"/>
                      </a:lnTo>
                      <a:lnTo>
                        <a:pt x="148" y="546"/>
                      </a:lnTo>
                      <a:lnTo>
                        <a:pt x="141" y="550"/>
                      </a:lnTo>
                      <a:lnTo>
                        <a:pt x="136" y="554"/>
                      </a:lnTo>
                      <a:lnTo>
                        <a:pt x="129" y="556"/>
                      </a:lnTo>
                      <a:lnTo>
                        <a:pt x="122" y="560"/>
                      </a:lnTo>
                      <a:lnTo>
                        <a:pt x="117" y="563"/>
                      </a:lnTo>
                      <a:lnTo>
                        <a:pt x="110" y="566"/>
                      </a:lnTo>
                      <a:lnTo>
                        <a:pt x="104" y="568"/>
                      </a:lnTo>
                      <a:lnTo>
                        <a:pt x="97" y="571"/>
                      </a:lnTo>
                      <a:lnTo>
                        <a:pt x="90" y="572"/>
                      </a:lnTo>
                      <a:lnTo>
                        <a:pt x="85" y="575"/>
                      </a:lnTo>
                      <a:lnTo>
                        <a:pt x="77" y="578"/>
                      </a:lnTo>
                      <a:lnTo>
                        <a:pt x="70" y="579"/>
                      </a:lnTo>
                      <a:lnTo>
                        <a:pt x="64" y="580"/>
                      </a:lnTo>
                      <a:lnTo>
                        <a:pt x="57" y="583"/>
                      </a:lnTo>
                      <a:lnTo>
                        <a:pt x="50" y="583"/>
                      </a:lnTo>
                      <a:lnTo>
                        <a:pt x="42" y="584"/>
                      </a:lnTo>
                      <a:lnTo>
                        <a:pt x="36" y="586"/>
                      </a:lnTo>
                      <a:lnTo>
                        <a:pt x="29" y="587"/>
                      </a:lnTo>
                      <a:lnTo>
                        <a:pt x="21" y="587"/>
                      </a:lnTo>
                      <a:lnTo>
                        <a:pt x="14" y="588"/>
                      </a:lnTo>
                      <a:lnTo>
                        <a:pt x="6" y="588"/>
                      </a:lnTo>
                      <a:lnTo>
                        <a:pt x="0" y="5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9" name="Freeform 125">
                  <a:extLst>
                    <a:ext uri="{FF2B5EF4-FFF2-40B4-BE49-F238E27FC236}">
                      <a16:creationId xmlns:a16="http://schemas.microsoft.com/office/drawing/2014/main" id="{B5780EE6-3943-4E99-8358-00A8CFDCF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4" y="1745"/>
                  <a:ext cx="26" cy="12"/>
                </a:xfrm>
                <a:custGeom>
                  <a:avLst/>
                  <a:gdLst>
                    <a:gd name="T0" fmla="*/ 1 w 51"/>
                    <a:gd name="T1" fmla="*/ 1 h 24"/>
                    <a:gd name="T2" fmla="*/ 0 w 51"/>
                    <a:gd name="T3" fmla="*/ 0 h 24"/>
                    <a:gd name="T4" fmla="*/ 1 w 51"/>
                    <a:gd name="T5" fmla="*/ 0 h 24"/>
                    <a:gd name="T6" fmla="*/ 1 w 51"/>
                    <a:gd name="T7" fmla="*/ 1 h 24"/>
                    <a:gd name="T8" fmla="*/ 1 w 51"/>
                    <a:gd name="T9" fmla="*/ 1 h 24"/>
                    <a:gd name="T10" fmla="*/ 1 w 51"/>
                    <a:gd name="T11" fmla="*/ 1 h 24"/>
                    <a:gd name="T12" fmla="*/ 1 w 51"/>
                    <a:gd name="T13" fmla="*/ 1 h 24"/>
                    <a:gd name="T14" fmla="*/ 1 w 51"/>
                    <a:gd name="T15" fmla="*/ 1 h 24"/>
                    <a:gd name="T16" fmla="*/ 1 w 51"/>
                    <a:gd name="T17" fmla="*/ 1 h 24"/>
                    <a:gd name="T18" fmla="*/ 1 w 51"/>
                    <a:gd name="T19" fmla="*/ 1 h 24"/>
                    <a:gd name="T20" fmla="*/ 1 w 51"/>
                    <a:gd name="T21" fmla="*/ 1 h 24"/>
                    <a:gd name="T22" fmla="*/ 1 w 51"/>
                    <a:gd name="T23" fmla="*/ 1 h 24"/>
                    <a:gd name="T24" fmla="*/ 1 w 51"/>
                    <a:gd name="T25" fmla="*/ 1 h 24"/>
                    <a:gd name="T26" fmla="*/ 1 w 51"/>
                    <a:gd name="T27" fmla="*/ 1 h 24"/>
                    <a:gd name="T28" fmla="*/ 1 w 51"/>
                    <a:gd name="T29" fmla="*/ 1 h 24"/>
                    <a:gd name="T30" fmla="*/ 1 w 51"/>
                    <a:gd name="T31" fmla="*/ 1 h 24"/>
                    <a:gd name="T32" fmla="*/ 1 w 51"/>
                    <a:gd name="T33" fmla="*/ 1 h 24"/>
                    <a:gd name="T34" fmla="*/ 1 w 51"/>
                    <a:gd name="T35" fmla="*/ 1 h 24"/>
                    <a:gd name="T36" fmla="*/ 1 w 51"/>
                    <a:gd name="T37" fmla="*/ 1 h 24"/>
                    <a:gd name="T38" fmla="*/ 1 w 51"/>
                    <a:gd name="T39" fmla="*/ 1 h 24"/>
                    <a:gd name="T40" fmla="*/ 1 w 51"/>
                    <a:gd name="T41" fmla="*/ 1 h 24"/>
                    <a:gd name="T42" fmla="*/ 1 w 51"/>
                    <a:gd name="T43" fmla="*/ 1 h 24"/>
                    <a:gd name="T44" fmla="*/ 1 w 51"/>
                    <a:gd name="T45" fmla="*/ 1 h 24"/>
                    <a:gd name="T46" fmla="*/ 1 w 51"/>
                    <a:gd name="T47" fmla="*/ 1 h 24"/>
                    <a:gd name="T48" fmla="*/ 1 w 51"/>
                    <a:gd name="T49" fmla="*/ 1 h 24"/>
                    <a:gd name="T50" fmla="*/ 1 w 51"/>
                    <a:gd name="T51" fmla="*/ 1 h 24"/>
                    <a:gd name="T52" fmla="*/ 1 w 51"/>
                    <a:gd name="T53" fmla="*/ 1 h 24"/>
                    <a:gd name="T54" fmla="*/ 1 w 51"/>
                    <a:gd name="T55" fmla="*/ 1 h 24"/>
                    <a:gd name="T56" fmla="*/ 1 w 51"/>
                    <a:gd name="T57" fmla="*/ 1 h 24"/>
                    <a:gd name="T58" fmla="*/ 1 w 51"/>
                    <a:gd name="T59" fmla="*/ 1 h 24"/>
                    <a:gd name="T60" fmla="*/ 1 w 51"/>
                    <a:gd name="T61" fmla="*/ 1 h 24"/>
                    <a:gd name="T62" fmla="*/ 1 w 51"/>
                    <a:gd name="T63" fmla="*/ 1 h 24"/>
                    <a:gd name="T64" fmla="*/ 1 w 51"/>
                    <a:gd name="T65" fmla="*/ 1 h 24"/>
                    <a:gd name="T66" fmla="*/ 1 w 51"/>
                    <a:gd name="T67" fmla="*/ 1 h 24"/>
                    <a:gd name="T68" fmla="*/ 1 w 51"/>
                    <a:gd name="T69" fmla="*/ 1 h 24"/>
                    <a:gd name="T70" fmla="*/ 1 w 51"/>
                    <a:gd name="T71" fmla="*/ 1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1"/>
                    <a:gd name="T109" fmla="*/ 0 h 24"/>
                    <a:gd name="T110" fmla="*/ 51 w 51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1" h="24">
                      <a:moveTo>
                        <a:pt x="4" y="2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5" y="3"/>
                      </a:lnTo>
                      <a:lnTo>
                        <a:pt x="28" y="3"/>
                      </a:lnTo>
                      <a:lnTo>
                        <a:pt x="32" y="4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41" y="4"/>
                      </a:lnTo>
                      <a:lnTo>
                        <a:pt x="44" y="4"/>
                      </a:lnTo>
                      <a:lnTo>
                        <a:pt x="48" y="4"/>
                      </a:lnTo>
                      <a:lnTo>
                        <a:pt x="51" y="4"/>
                      </a:lnTo>
                      <a:lnTo>
                        <a:pt x="51" y="24"/>
                      </a:lnTo>
                      <a:lnTo>
                        <a:pt x="48" y="24"/>
                      </a:lnTo>
                      <a:lnTo>
                        <a:pt x="45" y="24"/>
                      </a:lnTo>
                      <a:lnTo>
                        <a:pt x="43" y="24"/>
                      </a:lnTo>
                      <a:lnTo>
                        <a:pt x="40" y="24"/>
                      </a:lnTo>
                      <a:lnTo>
                        <a:pt x="36" y="23"/>
                      </a:lnTo>
                      <a:lnTo>
                        <a:pt x="33" y="23"/>
                      </a:lnTo>
                      <a:lnTo>
                        <a:pt x="31" y="23"/>
                      </a:lnTo>
                      <a:lnTo>
                        <a:pt x="28" y="23"/>
                      </a:lnTo>
                      <a:lnTo>
                        <a:pt x="25" y="23"/>
                      </a:lnTo>
                      <a:lnTo>
                        <a:pt x="21" y="22"/>
                      </a:lnTo>
                      <a:lnTo>
                        <a:pt x="19" y="22"/>
                      </a:lnTo>
                      <a:lnTo>
                        <a:pt x="16" y="22"/>
                      </a:lnTo>
                      <a:lnTo>
                        <a:pt x="13" y="20"/>
                      </a:lnTo>
                      <a:lnTo>
                        <a:pt x="11" y="20"/>
                      </a:lnTo>
                      <a:lnTo>
                        <a:pt x="8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0" name="Freeform 126">
                  <a:extLst>
                    <a:ext uri="{FF2B5EF4-FFF2-40B4-BE49-F238E27FC236}">
                      <a16:creationId xmlns:a16="http://schemas.microsoft.com/office/drawing/2014/main" id="{0A11ED96-1AC9-4CBC-BAC8-5B79F8A6C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9" y="1511"/>
                  <a:ext cx="38" cy="133"/>
                </a:xfrm>
                <a:custGeom>
                  <a:avLst/>
                  <a:gdLst>
                    <a:gd name="T0" fmla="*/ 0 w 77"/>
                    <a:gd name="T1" fmla="*/ 4 h 267"/>
                    <a:gd name="T2" fmla="*/ 0 w 77"/>
                    <a:gd name="T3" fmla="*/ 3 h 267"/>
                    <a:gd name="T4" fmla="*/ 0 w 77"/>
                    <a:gd name="T5" fmla="*/ 3 h 267"/>
                    <a:gd name="T6" fmla="*/ 0 w 77"/>
                    <a:gd name="T7" fmla="*/ 3 h 267"/>
                    <a:gd name="T8" fmla="*/ 0 w 77"/>
                    <a:gd name="T9" fmla="*/ 3 h 267"/>
                    <a:gd name="T10" fmla="*/ 0 w 77"/>
                    <a:gd name="T11" fmla="*/ 2 h 267"/>
                    <a:gd name="T12" fmla="*/ 0 w 77"/>
                    <a:gd name="T13" fmla="*/ 2 h 267"/>
                    <a:gd name="T14" fmla="*/ 0 w 77"/>
                    <a:gd name="T15" fmla="*/ 2 h 267"/>
                    <a:gd name="T16" fmla="*/ 0 w 77"/>
                    <a:gd name="T17" fmla="*/ 2 h 267"/>
                    <a:gd name="T18" fmla="*/ 0 w 77"/>
                    <a:gd name="T19" fmla="*/ 2 h 267"/>
                    <a:gd name="T20" fmla="*/ 0 w 77"/>
                    <a:gd name="T21" fmla="*/ 2 h 267"/>
                    <a:gd name="T22" fmla="*/ 0 w 77"/>
                    <a:gd name="T23" fmla="*/ 2 h 267"/>
                    <a:gd name="T24" fmla="*/ 0 w 77"/>
                    <a:gd name="T25" fmla="*/ 1 h 267"/>
                    <a:gd name="T26" fmla="*/ 0 w 77"/>
                    <a:gd name="T27" fmla="*/ 1 h 267"/>
                    <a:gd name="T28" fmla="*/ 0 w 77"/>
                    <a:gd name="T29" fmla="*/ 1 h 267"/>
                    <a:gd name="T30" fmla="*/ 0 w 77"/>
                    <a:gd name="T31" fmla="*/ 1 h 267"/>
                    <a:gd name="T32" fmla="*/ 0 w 77"/>
                    <a:gd name="T33" fmla="*/ 1 h 267"/>
                    <a:gd name="T34" fmla="*/ 0 w 77"/>
                    <a:gd name="T35" fmla="*/ 1 h 267"/>
                    <a:gd name="T36" fmla="*/ 0 w 77"/>
                    <a:gd name="T37" fmla="*/ 1 h 267"/>
                    <a:gd name="T38" fmla="*/ 0 w 77"/>
                    <a:gd name="T39" fmla="*/ 0 h 267"/>
                    <a:gd name="T40" fmla="*/ 0 w 77"/>
                    <a:gd name="T41" fmla="*/ 0 h 267"/>
                    <a:gd name="T42" fmla="*/ 0 w 77"/>
                    <a:gd name="T43" fmla="*/ 0 h 267"/>
                    <a:gd name="T44" fmla="*/ 0 w 77"/>
                    <a:gd name="T45" fmla="*/ 0 h 267"/>
                    <a:gd name="T46" fmla="*/ 0 w 77"/>
                    <a:gd name="T47" fmla="*/ 0 h 267"/>
                    <a:gd name="T48" fmla="*/ 0 w 77"/>
                    <a:gd name="T49" fmla="*/ 0 h 267"/>
                    <a:gd name="T50" fmla="*/ 1 w 77"/>
                    <a:gd name="T51" fmla="*/ 0 h 267"/>
                    <a:gd name="T52" fmla="*/ 1 w 77"/>
                    <a:gd name="T53" fmla="*/ 0 h 267"/>
                    <a:gd name="T54" fmla="*/ 0 w 77"/>
                    <a:gd name="T55" fmla="*/ 0 h 267"/>
                    <a:gd name="T56" fmla="*/ 0 w 77"/>
                    <a:gd name="T57" fmla="*/ 0 h 267"/>
                    <a:gd name="T58" fmla="*/ 0 w 77"/>
                    <a:gd name="T59" fmla="*/ 1 h 267"/>
                    <a:gd name="T60" fmla="*/ 0 w 77"/>
                    <a:gd name="T61" fmla="*/ 1 h 267"/>
                    <a:gd name="T62" fmla="*/ 0 w 77"/>
                    <a:gd name="T63" fmla="*/ 1 h 267"/>
                    <a:gd name="T64" fmla="*/ 0 w 77"/>
                    <a:gd name="T65" fmla="*/ 1 h 267"/>
                    <a:gd name="T66" fmla="*/ 0 w 77"/>
                    <a:gd name="T67" fmla="*/ 1 h 267"/>
                    <a:gd name="T68" fmla="*/ 0 w 77"/>
                    <a:gd name="T69" fmla="*/ 1 h 267"/>
                    <a:gd name="T70" fmla="*/ 0 w 77"/>
                    <a:gd name="T71" fmla="*/ 2 h 267"/>
                    <a:gd name="T72" fmla="*/ 0 w 77"/>
                    <a:gd name="T73" fmla="*/ 2 h 267"/>
                    <a:gd name="T74" fmla="*/ 0 w 77"/>
                    <a:gd name="T75" fmla="*/ 2 h 267"/>
                    <a:gd name="T76" fmla="*/ 0 w 77"/>
                    <a:gd name="T77" fmla="*/ 2 h 267"/>
                    <a:gd name="T78" fmla="*/ 0 w 77"/>
                    <a:gd name="T79" fmla="*/ 2 h 267"/>
                    <a:gd name="T80" fmla="*/ 0 w 77"/>
                    <a:gd name="T81" fmla="*/ 2 h 267"/>
                    <a:gd name="T82" fmla="*/ 0 w 77"/>
                    <a:gd name="T83" fmla="*/ 2 h 267"/>
                    <a:gd name="T84" fmla="*/ 0 w 77"/>
                    <a:gd name="T85" fmla="*/ 3 h 267"/>
                    <a:gd name="T86" fmla="*/ 0 w 77"/>
                    <a:gd name="T87" fmla="*/ 3 h 267"/>
                    <a:gd name="T88" fmla="*/ 0 w 77"/>
                    <a:gd name="T89" fmla="*/ 3 h 267"/>
                    <a:gd name="T90" fmla="*/ 0 w 77"/>
                    <a:gd name="T91" fmla="*/ 3 h 267"/>
                    <a:gd name="T92" fmla="*/ 0 w 77"/>
                    <a:gd name="T93" fmla="*/ 4 h 267"/>
                    <a:gd name="T94" fmla="*/ 0 w 77"/>
                    <a:gd name="T95" fmla="*/ 4 h 2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7"/>
                    <a:gd name="T145" fmla="*/ 0 h 267"/>
                    <a:gd name="T146" fmla="*/ 77 w 77"/>
                    <a:gd name="T147" fmla="*/ 267 h 2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7" h="267">
                      <a:moveTo>
                        <a:pt x="31" y="267"/>
                      </a:moveTo>
                      <a:lnTo>
                        <a:pt x="11" y="266"/>
                      </a:lnTo>
                      <a:lnTo>
                        <a:pt x="9" y="260"/>
                      </a:lnTo>
                      <a:lnTo>
                        <a:pt x="7" y="256"/>
                      </a:lnTo>
                      <a:lnTo>
                        <a:pt x="7" y="251"/>
                      </a:lnTo>
                      <a:lnTo>
                        <a:pt x="5" y="247"/>
                      </a:lnTo>
                      <a:lnTo>
                        <a:pt x="4" y="242"/>
                      </a:lnTo>
                      <a:lnTo>
                        <a:pt x="4" y="236"/>
                      </a:lnTo>
                      <a:lnTo>
                        <a:pt x="3" y="231"/>
                      </a:lnTo>
                      <a:lnTo>
                        <a:pt x="1" y="227"/>
                      </a:lnTo>
                      <a:lnTo>
                        <a:pt x="1" y="222"/>
                      </a:lnTo>
                      <a:lnTo>
                        <a:pt x="0" y="216"/>
                      </a:lnTo>
                      <a:lnTo>
                        <a:pt x="0" y="212"/>
                      </a:lnTo>
                      <a:lnTo>
                        <a:pt x="0" y="207"/>
                      </a:lnTo>
                      <a:lnTo>
                        <a:pt x="0" y="202"/>
                      </a:lnTo>
                      <a:lnTo>
                        <a:pt x="0" y="198"/>
                      </a:lnTo>
                      <a:lnTo>
                        <a:pt x="0" y="192"/>
                      </a:lnTo>
                      <a:lnTo>
                        <a:pt x="0" y="187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4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164"/>
                      </a:lnTo>
                      <a:lnTo>
                        <a:pt x="0" y="162"/>
                      </a:lnTo>
                      <a:lnTo>
                        <a:pt x="0" y="158"/>
                      </a:lnTo>
                      <a:lnTo>
                        <a:pt x="0" y="155"/>
                      </a:lnTo>
                      <a:lnTo>
                        <a:pt x="1" y="151"/>
                      </a:lnTo>
                      <a:lnTo>
                        <a:pt x="1" y="148"/>
                      </a:lnTo>
                      <a:lnTo>
                        <a:pt x="1" y="144"/>
                      </a:lnTo>
                      <a:lnTo>
                        <a:pt x="1" y="142"/>
                      </a:lnTo>
                      <a:lnTo>
                        <a:pt x="3" y="139"/>
                      </a:lnTo>
                      <a:lnTo>
                        <a:pt x="4" y="135"/>
                      </a:lnTo>
                      <a:lnTo>
                        <a:pt x="4" y="132"/>
                      </a:lnTo>
                      <a:lnTo>
                        <a:pt x="4" y="130"/>
                      </a:lnTo>
                      <a:lnTo>
                        <a:pt x="4" y="126"/>
                      </a:lnTo>
                      <a:lnTo>
                        <a:pt x="5" y="123"/>
                      </a:lnTo>
                      <a:lnTo>
                        <a:pt x="5" y="119"/>
                      </a:lnTo>
                      <a:lnTo>
                        <a:pt x="7" y="116"/>
                      </a:lnTo>
                      <a:lnTo>
                        <a:pt x="7" y="114"/>
                      </a:lnTo>
                      <a:lnTo>
                        <a:pt x="9" y="111"/>
                      </a:lnTo>
                      <a:lnTo>
                        <a:pt x="9" y="107"/>
                      </a:lnTo>
                      <a:lnTo>
                        <a:pt x="11" y="104"/>
                      </a:lnTo>
                      <a:lnTo>
                        <a:pt x="11" y="102"/>
                      </a:lnTo>
                      <a:lnTo>
                        <a:pt x="12" y="98"/>
                      </a:lnTo>
                      <a:lnTo>
                        <a:pt x="13" y="95"/>
                      </a:lnTo>
                      <a:lnTo>
                        <a:pt x="15" y="92"/>
                      </a:lnTo>
                      <a:lnTo>
                        <a:pt x="15" y="90"/>
                      </a:lnTo>
                      <a:lnTo>
                        <a:pt x="16" y="87"/>
                      </a:lnTo>
                      <a:lnTo>
                        <a:pt x="17" y="83"/>
                      </a:lnTo>
                      <a:lnTo>
                        <a:pt x="17" y="80"/>
                      </a:lnTo>
                      <a:lnTo>
                        <a:pt x="19" y="78"/>
                      </a:lnTo>
                      <a:lnTo>
                        <a:pt x="20" y="74"/>
                      </a:lnTo>
                      <a:lnTo>
                        <a:pt x="21" y="71"/>
                      </a:lnTo>
                      <a:lnTo>
                        <a:pt x="23" y="68"/>
                      </a:lnTo>
                      <a:lnTo>
                        <a:pt x="24" y="66"/>
                      </a:lnTo>
                      <a:lnTo>
                        <a:pt x="25" y="63"/>
                      </a:lnTo>
                      <a:lnTo>
                        <a:pt x="27" y="60"/>
                      </a:lnTo>
                      <a:lnTo>
                        <a:pt x="28" y="56"/>
                      </a:lnTo>
                      <a:lnTo>
                        <a:pt x="29" y="54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6"/>
                      </a:lnTo>
                      <a:lnTo>
                        <a:pt x="35" y="43"/>
                      </a:lnTo>
                      <a:lnTo>
                        <a:pt x="37" y="40"/>
                      </a:lnTo>
                      <a:lnTo>
                        <a:pt x="39" y="38"/>
                      </a:lnTo>
                      <a:lnTo>
                        <a:pt x="40" y="35"/>
                      </a:lnTo>
                      <a:lnTo>
                        <a:pt x="41" y="32"/>
                      </a:lnTo>
                      <a:lnTo>
                        <a:pt x="43" y="30"/>
                      </a:lnTo>
                      <a:lnTo>
                        <a:pt x="45" y="24"/>
                      </a:lnTo>
                      <a:lnTo>
                        <a:pt x="49" y="19"/>
                      </a:lnTo>
                      <a:lnTo>
                        <a:pt x="52" y="14"/>
                      </a:lnTo>
                      <a:lnTo>
                        <a:pt x="56" y="10"/>
                      </a:lnTo>
                      <a:lnTo>
                        <a:pt x="60" y="4"/>
                      </a:lnTo>
                      <a:lnTo>
                        <a:pt x="64" y="0"/>
                      </a:lnTo>
                      <a:lnTo>
                        <a:pt x="77" y="15"/>
                      </a:lnTo>
                      <a:lnTo>
                        <a:pt x="73" y="20"/>
                      </a:lnTo>
                      <a:lnTo>
                        <a:pt x="69" y="24"/>
                      </a:lnTo>
                      <a:lnTo>
                        <a:pt x="67" y="28"/>
                      </a:lnTo>
                      <a:lnTo>
                        <a:pt x="64" y="34"/>
                      </a:lnTo>
                      <a:lnTo>
                        <a:pt x="60" y="38"/>
                      </a:lnTo>
                      <a:lnTo>
                        <a:pt x="57" y="43"/>
                      </a:lnTo>
                      <a:lnTo>
                        <a:pt x="55" y="47"/>
                      </a:lnTo>
                      <a:lnTo>
                        <a:pt x="53" y="52"/>
                      </a:lnTo>
                      <a:lnTo>
                        <a:pt x="49" y="58"/>
                      </a:lnTo>
                      <a:lnTo>
                        <a:pt x="47" y="63"/>
                      </a:lnTo>
                      <a:lnTo>
                        <a:pt x="44" y="68"/>
                      </a:lnTo>
                      <a:lnTo>
                        <a:pt x="43" y="74"/>
                      </a:lnTo>
                      <a:lnTo>
                        <a:pt x="40" y="78"/>
                      </a:lnTo>
                      <a:lnTo>
                        <a:pt x="37" y="83"/>
                      </a:lnTo>
                      <a:lnTo>
                        <a:pt x="37" y="86"/>
                      </a:lnTo>
                      <a:lnTo>
                        <a:pt x="36" y="88"/>
                      </a:lnTo>
                      <a:lnTo>
                        <a:pt x="35" y="92"/>
                      </a:lnTo>
                      <a:lnTo>
                        <a:pt x="35" y="95"/>
                      </a:lnTo>
                      <a:lnTo>
                        <a:pt x="33" y="98"/>
                      </a:lnTo>
                      <a:lnTo>
                        <a:pt x="32" y="100"/>
                      </a:lnTo>
                      <a:lnTo>
                        <a:pt x="31" y="103"/>
                      </a:lnTo>
                      <a:lnTo>
                        <a:pt x="31" y="106"/>
                      </a:lnTo>
                      <a:lnTo>
                        <a:pt x="29" y="108"/>
                      </a:lnTo>
                      <a:lnTo>
                        <a:pt x="28" y="111"/>
                      </a:lnTo>
                      <a:lnTo>
                        <a:pt x="28" y="114"/>
                      </a:lnTo>
                      <a:lnTo>
                        <a:pt x="27" y="116"/>
                      </a:lnTo>
                      <a:lnTo>
                        <a:pt x="27" y="119"/>
                      </a:lnTo>
                      <a:lnTo>
                        <a:pt x="25" y="122"/>
                      </a:lnTo>
                      <a:lnTo>
                        <a:pt x="24" y="124"/>
                      </a:lnTo>
                      <a:lnTo>
                        <a:pt x="24" y="128"/>
                      </a:lnTo>
                      <a:lnTo>
                        <a:pt x="24" y="131"/>
                      </a:lnTo>
                      <a:lnTo>
                        <a:pt x="23" y="134"/>
                      </a:lnTo>
                      <a:lnTo>
                        <a:pt x="23" y="136"/>
                      </a:lnTo>
                      <a:lnTo>
                        <a:pt x="23" y="139"/>
                      </a:lnTo>
                      <a:lnTo>
                        <a:pt x="21" y="142"/>
                      </a:lnTo>
                      <a:lnTo>
                        <a:pt x="21" y="146"/>
                      </a:lnTo>
                      <a:lnTo>
                        <a:pt x="21" y="148"/>
                      </a:lnTo>
                      <a:lnTo>
                        <a:pt x="21" y="151"/>
                      </a:lnTo>
                      <a:lnTo>
                        <a:pt x="20" y="154"/>
                      </a:lnTo>
                      <a:lnTo>
                        <a:pt x="20" y="156"/>
                      </a:lnTo>
                      <a:lnTo>
                        <a:pt x="19" y="160"/>
                      </a:lnTo>
                      <a:lnTo>
                        <a:pt x="19" y="163"/>
                      </a:lnTo>
                      <a:lnTo>
                        <a:pt x="19" y="166"/>
                      </a:lnTo>
                      <a:lnTo>
                        <a:pt x="19" y="168"/>
                      </a:lnTo>
                      <a:lnTo>
                        <a:pt x="19" y="171"/>
                      </a:lnTo>
                      <a:lnTo>
                        <a:pt x="19" y="175"/>
                      </a:lnTo>
                      <a:lnTo>
                        <a:pt x="19" y="178"/>
                      </a:lnTo>
                      <a:lnTo>
                        <a:pt x="19" y="182"/>
                      </a:lnTo>
                      <a:lnTo>
                        <a:pt x="19" y="184"/>
                      </a:lnTo>
                      <a:lnTo>
                        <a:pt x="19" y="187"/>
                      </a:lnTo>
                      <a:lnTo>
                        <a:pt x="19" y="192"/>
                      </a:lnTo>
                      <a:lnTo>
                        <a:pt x="19" y="198"/>
                      </a:lnTo>
                      <a:lnTo>
                        <a:pt x="19" y="203"/>
                      </a:lnTo>
                      <a:lnTo>
                        <a:pt x="19" y="208"/>
                      </a:lnTo>
                      <a:lnTo>
                        <a:pt x="19" y="212"/>
                      </a:lnTo>
                      <a:lnTo>
                        <a:pt x="20" y="218"/>
                      </a:lnTo>
                      <a:lnTo>
                        <a:pt x="21" y="223"/>
                      </a:lnTo>
                      <a:lnTo>
                        <a:pt x="21" y="228"/>
                      </a:lnTo>
                      <a:lnTo>
                        <a:pt x="23" y="232"/>
                      </a:lnTo>
                      <a:lnTo>
                        <a:pt x="23" y="238"/>
                      </a:lnTo>
                      <a:lnTo>
                        <a:pt x="24" y="242"/>
                      </a:lnTo>
                      <a:lnTo>
                        <a:pt x="25" y="247"/>
                      </a:lnTo>
                      <a:lnTo>
                        <a:pt x="27" y="252"/>
                      </a:lnTo>
                      <a:lnTo>
                        <a:pt x="28" y="258"/>
                      </a:lnTo>
                      <a:lnTo>
                        <a:pt x="29" y="262"/>
                      </a:lnTo>
                      <a:lnTo>
                        <a:pt x="31" y="2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1" name="Freeform 127">
                  <a:extLst>
                    <a:ext uri="{FF2B5EF4-FFF2-40B4-BE49-F238E27FC236}">
                      <a16:creationId xmlns:a16="http://schemas.microsoft.com/office/drawing/2014/main" id="{D99A1CB6-31D3-4961-A05B-908A17C0E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4" y="1453"/>
                  <a:ext cx="66" cy="20"/>
                </a:xfrm>
                <a:custGeom>
                  <a:avLst/>
                  <a:gdLst>
                    <a:gd name="T0" fmla="*/ 0 w 131"/>
                    <a:gd name="T1" fmla="*/ 0 h 42"/>
                    <a:gd name="T2" fmla="*/ 1 w 131"/>
                    <a:gd name="T3" fmla="*/ 0 h 42"/>
                    <a:gd name="T4" fmla="*/ 1 w 131"/>
                    <a:gd name="T5" fmla="*/ 0 h 42"/>
                    <a:gd name="T6" fmla="*/ 1 w 131"/>
                    <a:gd name="T7" fmla="*/ 0 h 42"/>
                    <a:gd name="T8" fmla="*/ 1 w 131"/>
                    <a:gd name="T9" fmla="*/ 0 h 42"/>
                    <a:gd name="T10" fmla="*/ 1 w 131"/>
                    <a:gd name="T11" fmla="*/ 0 h 42"/>
                    <a:gd name="T12" fmla="*/ 1 w 131"/>
                    <a:gd name="T13" fmla="*/ 0 h 42"/>
                    <a:gd name="T14" fmla="*/ 1 w 131"/>
                    <a:gd name="T15" fmla="*/ 0 h 42"/>
                    <a:gd name="T16" fmla="*/ 1 w 131"/>
                    <a:gd name="T17" fmla="*/ 0 h 42"/>
                    <a:gd name="T18" fmla="*/ 2 w 131"/>
                    <a:gd name="T19" fmla="*/ 0 h 42"/>
                    <a:gd name="T20" fmla="*/ 2 w 131"/>
                    <a:gd name="T21" fmla="*/ 0 h 42"/>
                    <a:gd name="T22" fmla="*/ 2 w 131"/>
                    <a:gd name="T23" fmla="*/ 0 h 42"/>
                    <a:gd name="T24" fmla="*/ 2 w 131"/>
                    <a:gd name="T25" fmla="*/ 0 h 42"/>
                    <a:gd name="T26" fmla="*/ 2 w 131"/>
                    <a:gd name="T27" fmla="*/ 0 h 42"/>
                    <a:gd name="T28" fmla="*/ 2 w 131"/>
                    <a:gd name="T29" fmla="*/ 0 h 42"/>
                    <a:gd name="T30" fmla="*/ 2 w 131"/>
                    <a:gd name="T31" fmla="*/ 0 h 42"/>
                    <a:gd name="T32" fmla="*/ 3 w 131"/>
                    <a:gd name="T33" fmla="*/ 0 h 42"/>
                    <a:gd name="T34" fmla="*/ 2 w 131"/>
                    <a:gd name="T35" fmla="*/ 0 h 42"/>
                    <a:gd name="T36" fmla="*/ 2 w 131"/>
                    <a:gd name="T37" fmla="*/ 0 h 42"/>
                    <a:gd name="T38" fmla="*/ 2 w 131"/>
                    <a:gd name="T39" fmla="*/ 0 h 42"/>
                    <a:gd name="T40" fmla="*/ 2 w 131"/>
                    <a:gd name="T41" fmla="*/ 0 h 42"/>
                    <a:gd name="T42" fmla="*/ 2 w 131"/>
                    <a:gd name="T43" fmla="*/ 0 h 42"/>
                    <a:gd name="T44" fmla="*/ 2 w 131"/>
                    <a:gd name="T45" fmla="*/ 0 h 42"/>
                    <a:gd name="T46" fmla="*/ 2 w 131"/>
                    <a:gd name="T47" fmla="*/ 0 h 42"/>
                    <a:gd name="T48" fmla="*/ 2 w 131"/>
                    <a:gd name="T49" fmla="*/ 0 h 42"/>
                    <a:gd name="T50" fmla="*/ 2 w 131"/>
                    <a:gd name="T51" fmla="*/ 0 h 42"/>
                    <a:gd name="T52" fmla="*/ 1 w 131"/>
                    <a:gd name="T53" fmla="*/ 0 h 42"/>
                    <a:gd name="T54" fmla="*/ 1 w 131"/>
                    <a:gd name="T55" fmla="*/ 0 h 42"/>
                    <a:gd name="T56" fmla="*/ 1 w 131"/>
                    <a:gd name="T57" fmla="*/ 0 h 42"/>
                    <a:gd name="T58" fmla="*/ 1 w 131"/>
                    <a:gd name="T59" fmla="*/ 0 h 42"/>
                    <a:gd name="T60" fmla="*/ 1 w 131"/>
                    <a:gd name="T61" fmla="*/ 0 h 42"/>
                    <a:gd name="T62" fmla="*/ 1 w 131"/>
                    <a:gd name="T63" fmla="*/ 0 h 42"/>
                    <a:gd name="T64" fmla="*/ 1 w 131"/>
                    <a:gd name="T65" fmla="*/ 0 h 42"/>
                    <a:gd name="T66" fmla="*/ 1 w 131"/>
                    <a:gd name="T67" fmla="*/ 0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1"/>
                    <a:gd name="T103" fmla="*/ 0 h 42"/>
                    <a:gd name="T104" fmla="*/ 131 w 131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1" h="42">
                      <a:moveTo>
                        <a:pt x="19" y="42"/>
                      </a:moveTo>
                      <a:lnTo>
                        <a:pt x="0" y="30"/>
                      </a:lnTo>
                      <a:lnTo>
                        <a:pt x="4" y="28"/>
                      </a:lnTo>
                      <a:lnTo>
                        <a:pt x="8" y="26"/>
                      </a:lnTo>
                      <a:lnTo>
                        <a:pt x="11" y="24"/>
                      </a:lnTo>
                      <a:lnTo>
                        <a:pt x="15" y="23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7" y="18"/>
                      </a:lnTo>
                      <a:lnTo>
                        <a:pt x="31" y="16"/>
                      </a:lnTo>
                      <a:lnTo>
                        <a:pt x="35" y="15"/>
                      </a:lnTo>
                      <a:lnTo>
                        <a:pt x="37" y="14"/>
                      </a:lnTo>
                      <a:lnTo>
                        <a:pt x="41" y="12"/>
                      </a:lnTo>
                      <a:lnTo>
                        <a:pt x="47" y="11"/>
                      </a:lnTo>
                      <a:lnTo>
                        <a:pt x="49" y="10"/>
                      </a:lnTo>
                      <a:lnTo>
                        <a:pt x="53" y="8"/>
                      </a:lnTo>
                      <a:lnTo>
                        <a:pt x="59" y="8"/>
                      </a:lnTo>
                      <a:lnTo>
                        <a:pt x="63" y="7"/>
                      </a:lnTo>
                      <a:lnTo>
                        <a:pt x="67" y="6"/>
                      </a:lnTo>
                      <a:lnTo>
                        <a:pt x="71" y="6"/>
                      </a:lnTo>
                      <a:lnTo>
                        <a:pt x="75" y="4"/>
                      </a:lnTo>
                      <a:lnTo>
                        <a:pt x="79" y="4"/>
                      </a:lnTo>
                      <a:lnTo>
                        <a:pt x="83" y="3"/>
                      </a:lnTo>
                      <a:lnTo>
                        <a:pt x="88" y="3"/>
                      </a:lnTo>
                      <a:lnTo>
                        <a:pt x="92" y="2"/>
                      </a:lnTo>
                      <a:lnTo>
                        <a:pt x="96" y="2"/>
                      </a:lnTo>
                      <a:lnTo>
                        <a:pt x="100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3" y="0"/>
                      </a:lnTo>
                      <a:lnTo>
                        <a:pt x="127" y="0"/>
                      </a:lnTo>
                      <a:lnTo>
                        <a:pt x="131" y="0"/>
                      </a:lnTo>
                      <a:lnTo>
                        <a:pt x="131" y="19"/>
                      </a:lnTo>
                      <a:lnTo>
                        <a:pt x="127" y="19"/>
                      </a:lnTo>
                      <a:lnTo>
                        <a:pt x="123" y="19"/>
                      </a:lnTo>
                      <a:lnTo>
                        <a:pt x="119" y="19"/>
                      </a:lnTo>
                      <a:lnTo>
                        <a:pt x="116" y="19"/>
                      </a:lnTo>
                      <a:lnTo>
                        <a:pt x="112" y="19"/>
                      </a:lnTo>
                      <a:lnTo>
                        <a:pt x="108" y="20"/>
                      </a:lnTo>
                      <a:lnTo>
                        <a:pt x="104" y="20"/>
                      </a:lnTo>
                      <a:lnTo>
                        <a:pt x="101" y="20"/>
                      </a:lnTo>
                      <a:lnTo>
                        <a:pt x="97" y="20"/>
                      </a:lnTo>
                      <a:lnTo>
                        <a:pt x="93" y="22"/>
                      </a:lnTo>
                      <a:lnTo>
                        <a:pt x="89" y="22"/>
                      </a:lnTo>
                      <a:lnTo>
                        <a:pt x="87" y="23"/>
                      </a:lnTo>
                      <a:lnTo>
                        <a:pt x="83" y="23"/>
                      </a:lnTo>
                      <a:lnTo>
                        <a:pt x="79" y="24"/>
                      </a:lnTo>
                      <a:lnTo>
                        <a:pt x="75" y="24"/>
                      </a:lnTo>
                      <a:lnTo>
                        <a:pt x="72" y="26"/>
                      </a:lnTo>
                      <a:lnTo>
                        <a:pt x="68" y="26"/>
                      </a:lnTo>
                      <a:lnTo>
                        <a:pt x="65" y="27"/>
                      </a:lnTo>
                      <a:lnTo>
                        <a:pt x="61" y="27"/>
                      </a:lnTo>
                      <a:lnTo>
                        <a:pt x="59" y="28"/>
                      </a:lnTo>
                      <a:lnTo>
                        <a:pt x="55" y="28"/>
                      </a:lnTo>
                      <a:lnTo>
                        <a:pt x="52" y="30"/>
                      </a:lnTo>
                      <a:lnTo>
                        <a:pt x="48" y="31"/>
                      </a:lnTo>
                      <a:lnTo>
                        <a:pt x="45" y="32"/>
                      </a:lnTo>
                      <a:lnTo>
                        <a:pt x="41" y="34"/>
                      </a:lnTo>
                      <a:lnTo>
                        <a:pt x="37" y="34"/>
                      </a:lnTo>
                      <a:lnTo>
                        <a:pt x="35" y="35"/>
                      </a:lnTo>
                      <a:lnTo>
                        <a:pt x="32" y="36"/>
                      </a:lnTo>
                      <a:lnTo>
                        <a:pt x="28" y="38"/>
                      </a:lnTo>
                      <a:lnTo>
                        <a:pt x="25" y="39"/>
                      </a:lnTo>
                      <a:lnTo>
                        <a:pt x="21" y="40"/>
                      </a:lnTo>
                      <a:lnTo>
                        <a:pt x="19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2" name="Freeform 128">
                  <a:extLst>
                    <a:ext uri="{FF2B5EF4-FFF2-40B4-BE49-F238E27FC236}">
                      <a16:creationId xmlns:a16="http://schemas.microsoft.com/office/drawing/2014/main" id="{29B6BD0F-1C55-4C58-87B9-65C6A20C2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6" y="1295"/>
                  <a:ext cx="84" cy="72"/>
                </a:xfrm>
                <a:custGeom>
                  <a:avLst/>
                  <a:gdLst>
                    <a:gd name="T0" fmla="*/ 0 w 169"/>
                    <a:gd name="T1" fmla="*/ 0 h 146"/>
                    <a:gd name="T2" fmla="*/ 0 w 169"/>
                    <a:gd name="T3" fmla="*/ 0 h 146"/>
                    <a:gd name="T4" fmla="*/ 0 w 169"/>
                    <a:gd name="T5" fmla="*/ 0 h 146"/>
                    <a:gd name="T6" fmla="*/ 0 w 169"/>
                    <a:gd name="T7" fmla="*/ 0 h 146"/>
                    <a:gd name="T8" fmla="*/ 0 w 169"/>
                    <a:gd name="T9" fmla="*/ 0 h 146"/>
                    <a:gd name="T10" fmla="*/ 0 w 169"/>
                    <a:gd name="T11" fmla="*/ 0 h 146"/>
                    <a:gd name="T12" fmla="*/ 0 w 169"/>
                    <a:gd name="T13" fmla="*/ 0 h 146"/>
                    <a:gd name="T14" fmla="*/ 0 w 169"/>
                    <a:gd name="T15" fmla="*/ 0 h 146"/>
                    <a:gd name="T16" fmla="*/ 0 w 169"/>
                    <a:gd name="T17" fmla="*/ 0 h 146"/>
                    <a:gd name="T18" fmla="*/ 0 w 169"/>
                    <a:gd name="T19" fmla="*/ 0 h 146"/>
                    <a:gd name="T20" fmla="*/ 1 w 169"/>
                    <a:gd name="T21" fmla="*/ 0 h 146"/>
                    <a:gd name="T22" fmla="*/ 1 w 169"/>
                    <a:gd name="T23" fmla="*/ 0 h 146"/>
                    <a:gd name="T24" fmla="*/ 1 w 169"/>
                    <a:gd name="T25" fmla="*/ 1 h 146"/>
                    <a:gd name="T26" fmla="*/ 1 w 169"/>
                    <a:gd name="T27" fmla="*/ 1 h 146"/>
                    <a:gd name="T28" fmla="*/ 1 w 169"/>
                    <a:gd name="T29" fmla="*/ 1 h 146"/>
                    <a:gd name="T30" fmla="*/ 1 w 169"/>
                    <a:gd name="T31" fmla="*/ 1 h 146"/>
                    <a:gd name="T32" fmla="*/ 1 w 169"/>
                    <a:gd name="T33" fmla="*/ 1 h 146"/>
                    <a:gd name="T34" fmla="*/ 1 w 169"/>
                    <a:gd name="T35" fmla="*/ 1 h 146"/>
                    <a:gd name="T36" fmla="*/ 1 w 169"/>
                    <a:gd name="T37" fmla="*/ 1 h 146"/>
                    <a:gd name="T38" fmla="*/ 1 w 169"/>
                    <a:gd name="T39" fmla="*/ 1 h 146"/>
                    <a:gd name="T40" fmla="*/ 2 w 169"/>
                    <a:gd name="T41" fmla="*/ 1 h 146"/>
                    <a:gd name="T42" fmla="*/ 2 w 169"/>
                    <a:gd name="T43" fmla="*/ 1 h 146"/>
                    <a:gd name="T44" fmla="*/ 2 w 169"/>
                    <a:gd name="T45" fmla="*/ 1 h 146"/>
                    <a:gd name="T46" fmla="*/ 2 w 169"/>
                    <a:gd name="T47" fmla="*/ 1 h 146"/>
                    <a:gd name="T48" fmla="*/ 2 w 169"/>
                    <a:gd name="T49" fmla="*/ 1 h 146"/>
                    <a:gd name="T50" fmla="*/ 2 w 169"/>
                    <a:gd name="T51" fmla="*/ 2 h 146"/>
                    <a:gd name="T52" fmla="*/ 2 w 169"/>
                    <a:gd name="T53" fmla="*/ 2 h 146"/>
                    <a:gd name="T54" fmla="*/ 2 w 169"/>
                    <a:gd name="T55" fmla="*/ 2 h 146"/>
                    <a:gd name="T56" fmla="*/ 2 w 169"/>
                    <a:gd name="T57" fmla="*/ 2 h 146"/>
                    <a:gd name="T58" fmla="*/ 2 w 169"/>
                    <a:gd name="T59" fmla="*/ 2 h 146"/>
                    <a:gd name="T60" fmla="*/ 2 w 169"/>
                    <a:gd name="T61" fmla="*/ 2 h 146"/>
                    <a:gd name="T62" fmla="*/ 2 w 169"/>
                    <a:gd name="T63" fmla="*/ 2 h 146"/>
                    <a:gd name="T64" fmla="*/ 1 w 169"/>
                    <a:gd name="T65" fmla="*/ 1 h 146"/>
                    <a:gd name="T66" fmla="*/ 1 w 169"/>
                    <a:gd name="T67" fmla="*/ 1 h 146"/>
                    <a:gd name="T68" fmla="*/ 1 w 169"/>
                    <a:gd name="T69" fmla="*/ 1 h 146"/>
                    <a:gd name="T70" fmla="*/ 1 w 169"/>
                    <a:gd name="T71" fmla="*/ 1 h 146"/>
                    <a:gd name="T72" fmla="*/ 1 w 169"/>
                    <a:gd name="T73" fmla="*/ 1 h 146"/>
                    <a:gd name="T74" fmla="*/ 1 w 169"/>
                    <a:gd name="T75" fmla="*/ 1 h 146"/>
                    <a:gd name="T76" fmla="*/ 1 w 169"/>
                    <a:gd name="T77" fmla="*/ 1 h 146"/>
                    <a:gd name="T78" fmla="*/ 1 w 169"/>
                    <a:gd name="T79" fmla="*/ 1 h 146"/>
                    <a:gd name="T80" fmla="*/ 1 w 169"/>
                    <a:gd name="T81" fmla="*/ 1 h 146"/>
                    <a:gd name="T82" fmla="*/ 0 w 169"/>
                    <a:gd name="T83" fmla="*/ 1 h 146"/>
                    <a:gd name="T84" fmla="*/ 0 w 169"/>
                    <a:gd name="T85" fmla="*/ 1 h 146"/>
                    <a:gd name="T86" fmla="*/ 0 w 169"/>
                    <a:gd name="T87" fmla="*/ 1 h 146"/>
                    <a:gd name="T88" fmla="*/ 0 w 169"/>
                    <a:gd name="T89" fmla="*/ 0 h 146"/>
                    <a:gd name="T90" fmla="*/ 0 w 169"/>
                    <a:gd name="T91" fmla="*/ 0 h 146"/>
                    <a:gd name="T92" fmla="*/ 0 w 169"/>
                    <a:gd name="T93" fmla="*/ 0 h 146"/>
                    <a:gd name="T94" fmla="*/ 0 w 169"/>
                    <a:gd name="T95" fmla="*/ 0 h 146"/>
                    <a:gd name="T96" fmla="*/ 0 w 169"/>
                    <a:gd name="T97" fmla="*/ 0 h 146"/>
                    <a:gd name="T98" fmla="*/ 0 w 169"/>
                    <a:gd name="T99" fmla="*/ 0 h 146"/>
                    <a:gd name="T100" fmla="*/ 0 w 169"/>
                    <a:gd name="T101" fmla="*/ 0 h 146"/>
                    <a:gd name="T102" fmla="*/ 0 w 169"/>
                    <a:gd name="T103" fmla="*/ 0 h 146"/>
                    <a:gd name="T104" fmla="*/ 0 w 169"/>
                    <a:gd name="T105" fmla="*/ 0 h 146"/>
                    <a:gd name="T106" fmla="*/ 0 w 169"/>
                    <a:gd name="T107" fmla="*/ 0 h 146"/>
                    <a:gd name="T108" fmla="*/ 0 w 169"/>
                    <a:gd name="T109" fmla="*/ 0 h 14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69"/>
                    <a:gd name="T166" fmla="*/ 0 h 146"/>
                    <a:gd name="T167" fmla="*/ 169 w 169"/>
                    <a:gd name="T168" fmla="*/ 146 h 14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69" h="146">
                      <a:moveTo>
                        <a:pt x="2" y="0"/>
                      </a:moveTo>
                      <a:lnTo>
                        <a:pt x="25" y="6"/>
                      </a:lnTo>
                      <a:lnTo>
                        <a:pt x="22" y="8"/>
                      </a:lnTo>
                      <a:lnTo>
                        <a:pt x="22" y="12"/>
                      </a:lnTo>
                      <a:lnTo>
                        <a:pt x="21" y="15"/>
                      </a:lnTo>
                      <a:lnTo>
                        <a:pt x="22" y="19"/>
                      </a:lnTo>
                      <a:lnTo>
                        <a:pt x="22" y="22"/>
                      </a:lnTo>
                      <a:lnTo>
                        <a:pt x="25" y="24"/>
                      </a:lnTo>
                      <a:lnTo>
                        <a:pt x="26" y="27"/>
                      </a:lnTo>
                      <a:lnTo>
                        <a:pt x="29" y="31"/>
                      </a:lnTo>
                      <a:lnTo>
                        <a:pt x="32" y="31"/>
                      </a:lnTo>
                      <a:lnTo>
                        <a:pt x="33" y="32"/>
                      </a:lnTo>
                      <a:lnTo>
                        <a:pt x="36" y="32"/>
                      </a:lnTo>
                      <a:lnTo>
                        <a:pt x="38" y="35"/>
                      </a:lnTo>
                      <a:lnTo>
                        <a:pt x="41" y="36"/>
                      </a:lnTo>
                      <a:lnTo>
                        <a:pt x="45" y="38"/>
                      </a:lnTo>
                      <a:lnTo>
                        <a:pt x="48" y="39"/>
                      </a:lnTo>
                      <a:lnTo>
                        <a:pt x="52" y="42"/>
                      </a:lnTo>
                      <a:lnTo>
                        <a:pt x="54" y="44"/>
                      </a:lnTo>
                      <a:lnTo>
                        <a:pt x="58" y="47"/>
                      </a:lnTo>
                      <a:lnTo>
                        <a:pt x="62" y="50"/>
                      </a:lnTo>
                      <a:lnTo>
                        <a:pt x="66" y="52"/>
                      </a:lnTo>
                      <a:lnTo>
                        <a:pt x="70" y="55"/>
                      </a:lnTo>
                      <a:lnTo>
                        <a:pt x="74" y="58"/>
                      </a:lnTo>
                      <a:lnTo>
                        <a:pt x="78" y="62"/>
                      </a:lnTo>
                      <a:lnTo>
                        <a:pt x="82" y="66"/>
                      </a:lnTo>
                      <a:lnTo>
                        <a:pt x="86" y="68"/>
                      </a:lnTo>
                      <a:lnTo>
                        <a:pt x="90" y="71"/>
                      </a:lnTo>
                      <a:lnTo>
                        <a:pt x="94" y="75"/>
                      </a:lnTo>
                      <a:lnTo>
                        <a:pt x="98" y="78"/>
                      </a:lnTo>
                      <a:lnTo>
                        <a:pt x="101" y="82"/>
                      </a:lnTo>
                      <a:lnTo>
                        <a:pt x="105" y="86"/>
                      </a:lnTo>
                      <a:lnTo>
                        <a:pt x="109" y="88"/>
                      </a:lnTo>
                      <a:lnTo>
                        <a:pt x="112" y="92"/>
                      </a:lnTo>
                      <a:lnTo>
                        <a:pt x="114" y="95"/>
                      </a:lnTo>
                      <a:lnTo>
                        <a:pt x="117" y="98"/>
                      </a:lnTo>
                      <a:lnTo>
                        <a:pt x="120" y="100"/>
                      </a:lnTo>
                      <a:lnTo>
                        <a:pt x="122" y="104"/>
                      </a:lnTo>
                      <a:lnTo>
                        <a:pt x="124" y="106"/>
                      </a:lnTo>
                      <a:lnTo>
                        <a:pt x="126" y="110"/>
                      </a:lnTo>
                      <a:lnTo>
                        <a:pt x="128" y="111"/>
                      </a:lnTo>
                      <a:lnTo>
                        <a:pt x="129" y="115"/>
                      </a:lnTo>
                      <a:lnTo>
                        <a:pt x="132" y="118"/>
                      </a:lnTo>
                      <a:lnTo>
                        <a:pt x="136" y="120"/>
                      </a:lnTo>
                      <a:lnTo>
                        <a:pt x="138" y="123"/>
                      </a:lnTo>
                      <a:lnTo>
                        <a:pt x="142" y="124"/>
                      </a:lnTo>
                      <a:lnTo>
                        <a:pt x="145" y="123"/>
                      </a:lnTo>
                      <a:lnTo>
                        <a:pt x="148" y="123"/>
                      </a:lnTo>
                      <a:lnTo>
                        <a:pt x="150" y="122"/>
                      </a:lnTo>
                      <a:lnTo>
                        <a:pt x="152" y="119"/>
                      </a:lnTo>
                      <a:lnTo>
                        <a:pt x="169" y="134"/>
                      </a:lnTo>
                      <a:lnTo>
                        <a:pt x="166" y="136"/>
                      </a:lnTo>
                      <a:lnTo>
                        <a:pt x="164" y="138"/>
                      </a:lnTo>
                      <a:lnTo>
                        <a:pt x="161" y="140"/>
                      </a:lnTo>
                      <a:lnTo>
                        <a:pt x="158" y="142"/>
                      </a:lnTo>
                      <a:lnTo>
                        <a:pt x="153" y="144"/>
                      </a:lnTo>
                      <a:lnTo>
                        <a:pt x="149" y="146"/>
                      </a:lnTo>
                      <a:lnTo>
                        <a:pt x="146" y="146"/>
                      </a:lnTo>
                      <a:lnTo>
                        <a:pt x="144" y="146"/>
                      </a:lnTo>
                      <a:lnTo>
                        <a:pt x="140" y="146"/>
                      </a:lnTo>
                      <a:lnTo>
                        <a:pt x="138" y="146"/>
                      </a:lnTo>
                      <a:lnTo>
                        <a:pt x="134" y="144"/>
                      </a:lnTo>
                      <a:lnTo>
                        <a:pt x="132" y="143"/>
                      </a:lnTo>
                      <a:lnTo>
                        <a:pt x="128" y="142"/>
                      </a:lnTo>
                      <a:lnTo>
                        <a:pt x="124" y="140"/>
                      </a:lnTo>
                      <a:lnTo>
                        <a:pt x="114" y="127"/>
                      </a:lnTo>
                      <a:lnTo>
                        <a:pt x="112" y="123"/>
                      </a:lnTo>
                      <a:lnTo>
                        <a:pt x="108" y="120"/>
                      </a:lnTo>
                      <a:lnTo>
                        <a:pt x="105" y="116"/>
                      </a:lnTo>
                      <a:lnTo>
                        <a:pt x="102" y="114"/>
                      </a:lnTo>
                      <a:lnTo>
                        <a:pt x="98" y="110"/>
                      </a:lnTo>
                      <a:lnTo>
                        <a:pt x="96" y="107"/>
                      </a:lnTo>
                      <a:lnTo>
                        <a:pt x="93" y="104"/>
                      </a:lnTo>
                      <a:lnTo>
                        <a:pt x="90" y="100"/>
                      </a:lnTo>
                      <a:lnTo>
                        <a:pt x="86" y="98"/>
                      </a:lnTo>
                      <a:lnTo>
                        <a:pt x="84" y="95"/>
                      </a:lnTo>
                      <a:lnTo>
                        <a:pt x="80" y="92"/>
                      </a:lnTo>
                      <a:lnTo>
                        <a:pt x="77" y="90"/>
                      </a:lnTo>
                      <a:lnTo>
                        <a:pt x="73" y="87"/>
                      </a:lnTo>
                      <a:lnTo>
                        <a:pt x="70" y="84"/>
                      </a:lnTo>
                      <a:lnTo>
                        <a:pt x="68" y="82"/>
                      </a:lnTo>
                      <a:lnTo>
                        <a:pt x="65" y="79"/>
                      </a:lnTo>
                      <a:lnTo>
                        <a:pt x="61" y="76"/>
                      </a:lnTo>
                      <a:lnTo>
                        <a:pt x="58" y="74"/>
                      </a:lnTo>
                      <a:lnTo>
                        <a:pt x="54" y="72"/>
                      </a:lnTo>
                      <a:lnTo>
                        <a:pt x="52" y="70"/>
                      </a:lnTo>
                      <a:lnTo>
                        <a:pt x="48" y="67"/>
                      </a:lnTo>
                      <a:lnTo>
                        <a:pt x="45" y="66"/>
                      </a:lnTo>
                      <a:lnTo>
                        <a:pt x="41" y="63"/>
                      </a:lnTo>
                      <a:lnTo>
                        <a:pt x="38" y="60"/>
                      </a:lnTo>
                      <a:lnTo>
                        <a:pt x="34" y="58"/>
                      </a:lnTo>
                      <a:lnTo>
                        <a:pt x="30" y="56"/>
                      </a:lnTo>
                      <a:lnTo>
                        <a:pt x="26" y="54"/>
                      </a:lnTo>
                      <a:lnTo>
                        <a:pt x="24" y="52"/>
                      </a:lnTo>
                      <a:lnTo>
                        <a:pt x="20" y="50"/>
                      </a:lnTo>
                      <a:lnTo>
                        <a:pt x="16" y="47"/>
                      </a:lnTo>
                      <a:lnTo>
                        <a:pt x="12" y="46"/>
                      </a:lnTo>
                      <a:lnTo>
                        <a:pt x="8" y="43"/>
                      </a:lnTo>
                      <a:lnTo>
                        <a:pt x="5" y="38"/>
                      </a:lnTo>
                      <a:lnTo>
                        <a:pt x="2" y="32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3" name="Freeform 129">
                  <a:extLst>
                    <a:ext uri="{FF2B5EF4-FFF2-40B4-BE49-F238E27FC236}">
                      <a16:creationId xmlns:a16="http://schemas.microsoft.com/office/drawing/2014/main" id="{1DB69B1D-8822-41BE-8B18-5ED5042C2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4" y="1344"/>
                  <a:ext cx="36" cy="39"/>
                </a:xfrm>
                <a:custGeom>
                  <a:avLst/>
                  <a:gdLst>
                    <a:gd name="T0" fmla="*/ 2 w 72"/>
                    <a:gd name="T1" fmla="*/ 1 h 77"/>
                    <a:gd name="T2" fmla="*/ 1 w 72"/>
                    <a:gd name="T3" fmla="*/ 2 h 77"/>
                    <a:gd name="T4" fmla="*/ 0 w 72"/>
                    <a:gd name="T5" fmla="*/ 2 h 77"/>
                    <a:gd name="T6" fmla="*/ 2 w 72"/>
                    <a:gd name="T7" fmla="*/ 0 h 77"/>
                    <a:gd name="T8" fmla="*/ 2 w 72"/>
                    <a:gd name="T9" fmla="*/ 1 h 77"/>
                    <a:gd name="T10" fmla="*/ 2 w 72"/>
                    <a:gd name="T11" fmla="*/ 1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2"/>
                    <a:gd name="T19" fmla="*/ 0 h 77"/>
                    <a:gd name="T20" fmla="*/ 72 w 72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2" h="77">
                      <a:moveTo>
                        <a:pt x="72" y="11"/>
                      </a:moveTo>
                      <a:lnTo>
                        <a:pt x="11" y="77"/>
                      </a:lnTo>
                      <a:lnTo>
                        <a:pt x="0" y="68"/>
                      </a:lnTo>
                      <a:lnTo>
                        <a:pt x="67" y="0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4" name="Freeform 130">
                  <a:extLst>
                    <a:ext uri="{FF2B5EF4-FFF2-40B4-BE49-F238E27FC236}">
                      <a16:creationId xmlns:a16="http://schemas.microsoft.com/office/drawing/2014/main" id="{DC6B182B-AD99-4B63-B91B-4BFE5EB86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8" y="1337"/>
                  <a:ext cx="34" cy="40"/>
                </a:xfrm>
                <a:custGeom>
                  <a:avLst/>
                  <a:gdLst>
                    <a:gd name="T0" fmla="*/ 1 w 69"/>
                    <a:gd name="T1" fmla="*/ 1 h 80"/>
                    <a:gd name="T2" fmla="*/ 0 w 69"/>
                    <a:gd name="T3" fmla="*/ 2 h 80"/>
                    <a:gd name="T4" fmla="*/ 0 w 69"/>
                    <a:gd name="T5" fmla="*/ 2 h 80"/>
                    <a:gd name="T6" fmla="*/ 1 w 69"/>
                    <a:gd name="T7" fmla="*/ 0 h 80"/>
                    <a:gd name="T8" fmla="*/ 1 w 69"/>
                    <a:gd name="T9" fmla="*/ 1 h 80"/>
                    <a:gd name="T10" fmla="*/ 1 w 69"/>
                    <a:gd name="T11" fmla="*/ 1 h 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"/>
                    <a:gd name="T19" fmla="*/ 0 h 80"/>
                    <a:gd name="T20" fmla="*/ 69 w 69"/>
                    <a:gd name="T21" fmla="*/ 80 h 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" h="80">
                      <a:moveTo>
                        <a:pt x="69" y="12"/>
                      </a:moveTo>
                      <a:lnTo>
                        <a:pt x="9" y="80"/>
                      </a:lnTo>
                      <a:lnTo>
                        <a:pt x="0" y="71"/>
                      </a:lnTo>
                      <a:lnTo>
                        <a:pt x="64" y="0"/>
                      </a:lnTo>
                      <a:lnTo>
                        <a:pt x="6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5" name="Freeform 131">
                  <a:extLst>
                    <a:ext uri="{FF2B5EF4-FFF2-40B4-BE49-F238E27FC236}">
                      <a16:creationId xmlns:a16="http://schemas.microsoft.com/office/drawing/2014/main" id="{86CC4F42-305C-485C-B2BB-2E5B424B8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1" y="1331"/>
                  <a:ext cx="35" cy="39"/>
                </a:xfrm>
                <a:custGeom>
                  <a:avLst/>
                  <a:gdLst>
                    <a:gd name="T0" fmla="*/ 1 w 71"/>
                    <a:gd name="T1" fmla="*/ 1 h 77"/>
                    <a:gd name="T2" fmla="*/ 0 w 71"/>
                    <a:gd name="T3" fmla="*/ 2 h 77"/>
                    <a:gd name="T4" fmla="*/ 0 w 71"/>
                    <a:gd name="T5" fmla="*/ 2 h 77"/>
                    <a:gd name="T6" fmla="*/ 1 w 71"/>
                    <a:gd name="T7" fmla="*/ 0 h 77"/>
                    <a:gd name="T8" fmla="*/ 1 w 71"/>
                    <a:gd name="T9" fmla="*/ 1 h 77"/>
                    <a:gd name="T10" fmla="*/ 1 w 71"/>
                    <a:gd name="T11" fmla="*/ 1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77"/>
                    <a:gd name="T20" fmla="*/ 71 w 71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77">
                      <a:moveTo>
                        <a:pt x="71" y="9"/>
                      </a:moveTo>
                      <a:lnTo>
                        <a:pt x="11" y="77"/>
                      </a:lnTo>
                      <a:lnTo>
                        <a:pt x="0" y="69"/>
                      </a:lnTo>
                      <a:lnTo>
                        <a:pt x="67" y="0"/>
                      </a:lnTo>
                      <a:lnTo>
                        <a:pt x="7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6" name="Freeform 132">
                  <a:extLst>
                    <a:ext uri="{FF2B5EF4-FFF2-40B4-BE49-F238E27FC236}">
                      <a16:creationId xmlns:a16="http://schemas.microsoft.com/office/drawing/2014/main" id="{9344A6A2-BF93-4035-AD36-D2F89A06F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5" y="1320"/>
                  <a:ext cx="35" cy="39"/>
                </a:xfrm>
                <a:custGeom>
                  <a:avLst/>
                  <a:gdLst>
                    <a:gd name="T0" fmla="*/ 2 w 70"/>
                    <a:gd name="T1" fmla="*/ 1 h 77"/>
                    <a:gd name="T2" fmla="*/ 1 w 70"/>
                    <a:gd name="T3" fmla="*/ 2 h 77"/>
                    <a:gd name="T4" fmla="*/ 0 w 70"/>
                    <a:gd name="T5" fmla="*/ 2 h 77"/>
                    <a:gd name="T6" fmla="*/ 2 w 70"/>
                    <a:gd name="T7" fmla="*/ 0 h 77"/>
                    <a:gd name="T8" fmla="*/ 2 w 70"/>
                    <a:gd name="T9" fmla="*/ 1 h 77"/>
                    <a:gd name="T10" fmla="*/ 2 w 70"/>
                    <a:gd name="T11" fmla="*/ 1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0"/>
                    <a:gd name="T19" fmla="*/ 0 h 77"/>
                    <a:gd name="T20" fmla="*/ 70 w 70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0" h="77">
                      <a:moveTo>
                        <a:pt x="70" y="11"/>
                      </a:moveTo>
                      <a:lnTo>
                        <a:pt x="10" y="77"/>
                      </a:lnTo>
                      <a:lnTo>
                        <a:pt x="0" y="69"/>
                      </a:lnTo>
                      <a:lnTo>
                        <a:pt x="66" y="0"/>
                      </a:lnTo>
                      <a:lnTo>
                        <a:pt x="7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7" name="Freeform 133">
                  <a:extLst>
                    <a:ext uri="{FF2B5EF4-FFF2-40B4-BE49-F238E27FC236}">
                      <a16:creationId xmlns:a16="http://schemas.microsoft.com/office/drawing/2014/main" id="{C35CB3FD-AF17-4F79-BC65-7AD6874AC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1284"/>
                  <a:ext cx="87" cy="78"/>
                </a:xfrm>
                <a:custGeom>
                  <a:avLst/>
                  <a:gdLst>
                    <a:gd name="T0" fmla="*/ 1 w 174"/>
                    <a:gd name="T1" fmla="*/ 1 h 156"/>
                    <a:gd name="T2" fmla="*/ 1 w 174"/>
                    <a:gd name="T3" fmla="*/ 1 h 156"/>
                    <a:gd name="T4" fmla="*/ 1 w 174"/>
                    <a:gd name="T5" fmla="*/ 1 h 156"/>
                    <a:gd name="T6" fmla="*/ 1 w 174"/>
                    <a:gd name="T7" fmla="*/ 1 h 156"/>
                    <a:gd name="T8" fmla="*/ 1 w 174"/>
                    <a:gd name="T9" fmla="*/ 1 h 156"/>
                    <a:gd name="T10" fmla="*/ 1 w 174"/>
                    <a:gd name="T11" fmla="*/ 0 h 156"/>
                    <a:gd name="T12" fmla="*/ 1 w 174"/>
                    <a:gd name="T13" fmla="*/ 0 h 156"/>
                    <a:gd name="T14" fmla="*/ 1 w 174"/>
                    <a:gd name="T15" fmla="*/ 0 h 156"/>
                    <a:gd name="T16" fmla="*/ 1 w 174"/>
                    <a:gd name="T17" fmla="*/ 1 h 156"/>
                    <a:gd name="T18" fmla="*/ 1 w 174"/>
                    <a:gd name="T19" fmla="*/ 1 h 156"/>
                    <a:gd name="T20" fmla="*/ 1 w 174"/>
                    <a:gd name="T21" fmla="*/ 1 h 156"/>
                    <a:gd name="T22" fmla="*/ 1 w 174"/>
                    <a:gd name="T23" fmla="*/ 1 h 156"/>
                    <a:gd name="T24" fmla="*/ 2 w 174"/>
                    <a:gd name="T25" fmla="*/ 1 h 156"/>
                    <a:gd name="T26" fmla="*/ 2 w 174"/>
                    <a:gd name="T27" fmla="*/ 1 h 156"/>
                    <a:gd name="T28" fmla="*/ 2 w 174"/>
                    <a:gd name="T29" fmla="*/ 1 h 156"/>
                    <a:gd name="T30" fmla="*/ 2 w 174"/>
                    <a:gd name="T31" fmla="*/ 1 h 156"/>
                    <a:gd name="T32" fmla="*/ 2 w 174"/>
                    <a:gd name="T33" fmla="*/ 1 h 156"/>
                    <a:gd name="T34" fmla="*/ 2 w 174"/>
                    <a:gd name="T35" fmla="*/ 1 h 156"/>
                    <a:gd name="T36" fmla="*/ 2 w 174"/>
                    <a:gd name="T37" fmla="*/ 1 h 156"/>
                    <a:gd name="T38" fmla="*/ 2 w 174"/>
                    <a:gd name="T39" fmla="*/ 1 h 156"/>
                    <a:gd name="T40" fmla="*/ 2 w 174"/>
                    <a:gd name="T41" fmla="*/ 1 h 156"/>
                    <a:gd name="T42" fmla="*/ 3 w 174"/>
                    <a:gd name="T43" fmla="*/ 1 h 156"/>
                    <a:gd name="T44" fmla="*/ 3 w 174"/>
                    <a:gd name="T45" fmla="*/ 2 h 156"/>
                    <a:gd name="T46" fmla="*/ 3 w 174"/>
                    <a:gd name="T47" fmla="*/ 2 h 156"/>
                    <a:gd name="T48" fmla="*/ 3 w 174"/>
                    <a:gd name="T49" fmla="*/ 2 h 156"/>
                    <a:gd name="T50" fmla="*/ 3 w 174"/>
                    <a:gd name="T51" fmla="*/ 2 h 156"/>
                    <a:gd name="T52" fmla="*/ 3 w 174"/>
                    <a:gd name="T53" fmla="*/ 2 h 156"/>
                    <a:gd name="T54" fmla="*/ 3 w 174"/>
                    <a:gd name="T55" fmla="*/ 2 h 156"/>
                    <a:gd name="T56" fmla="*/ 3 w 174"/>
                    <a:gd name="T57" fmla="*/ 2 h 156"/>
                    <a:gd name="T58" fmla="*/ 3 w 174"/>
                    <a:gd name="T59" fmla="*/ 3 h 156"/>
                    <a:gd name="T60" fmla="*/ 3 w 174"/>
                    <a:gd name="T61" fmla="*/ 3 h 156"/>
                    <a:gd name="T62" fmla="*/ 3 w 174"/>
                    <a:gd name="T63" fmla="*/ 3 h 156"/>
                    <a:gd name="T64" fmla="*/ 3 w 174"/>
                    <a:gd name="T65" fmla="*/ 3 h 156"/>
                    <a:gd name="T66" fmla="*/ 3 w 174"/>
                    <a:gd name="T67" fmla="*/ 3 h 156"/>
                    <a:gd name="T68" fmla="*/ 3 w 174"/>
                    <a:gd name="T69" fmla="*/ 3 h 156"/>
                    <a:gd name="T70" fmla="*/ 3 w 174"/>
                    <a:gd name="T71" fmla="*/ 3 h 156"/>
                    <a:gd name="T72" fmla="*/ 3 w 174"/>
                    <a:gd name="T73" fmla="*/ 2 h 156"/>
                    <a:gd name="T74" fmla="*/ 3 w 174"/>
                    <a:gd name="T75" fmla="*/ 2 h 156"/>
                    <a:gd name="T76" fmla="*/ 3 w 174"/>
                    <a:gd name="T77" fmla="*/ 2 h 156"/>
                    <a:gd name="T78" fmla="*/ 3 w 174"/>
                    <a:gd name="T79" fmla="*/ 2 h 156"/>
                    <a:gd name="T80" fmla="*/ 3 w 174"/>
                    <a:gd name="T81" fmla="*/ 2 h 156"/>
                    <a:gd name="T82" fmla="*/ 2 w 174"/>
                    <a:gd name="T83" fmla="*/ 2 h 156"/>
                    <a:gd name="T84" fmla="*/ 2 w 174"/>
                    <a:gd name="T85" fmla="*/ 2 h 156"/>
                    <a:gd name="T86" fmla="*/ 2 w 174"/>
                    <a:gd name="T87" fmla="*/ 2 h 156"/>
                    <a:gd name="T88" fmla="*/ 2 w 174"/>
                    <a:gd name="T89" fmla="*/ 1 h 156"/>
                    <a:gd name="T90" fmla="*/ 2 w 174"/>
                    <a:gd name="T91" fmla="*/ 1 h 156"/>
                    <a:gd name="T92" fmla="*/ 2 w 174"/>
                    <a:gd name="T93" fmla="*/ 1 h 156"/>
                    <a:gd name="T94" fmla="*/ 2 w 174"/>
                    <a:gd name="T95" fmla="*/ 1 h 156"/>
                    <a:gd name="T96" fmla="*/ 2 w 174"/>
                    <a:gd name="T97" fmla="*/ 1 h 156"/>
                    <a:gd name="T98" fmla="*/ 1 w 174"/>
                    <a:gd name="T99" fmla="*/ 1 h 156"/>
                    <a:gd name="T100" fmla="*/ 1 w 174"/>
                    <a:gd name="T101" fmla="*/ 1 h 156"/>
                    <a:gd name="T102" fmla="*/ 1 w 174"/>
                    <a:gd name="T103" fmla="*/ 1 h 156"/>
                    <a:gd name="T104" fmla="*/ 1 w 174"/>
                    <a:gd name="T105" fmla="*/ 1 h 156"/>
                    <a:gd name="T106" fmla="*/ 1 w 174"/>
                    <a:gd name="T107" fmla="*/ 1 h 156"/>
                    <a:gd name="T108" fmla="*/ 1 w 174"/>
                    <a:gd name="T109" fmla="*/ 1 h 156"/>
                    <a:gd name="T110" fmla="*/ 1 w 174"/>
                    <a:gd name="T111" fmla="*/ 1 h 156"/>
                    <a:gd name="T112" fmla="*/ 0 w 174"/>
                    <a:gd name="T113" fmla="*/ 1 h 15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4"/>
                    <a:gd name="T172" fmla="*/ 0 h 156"/>
                    <a:gd name="T173" fmla="*/ 174 w 174"/>
                    <a:gd name="T174" fmla="*/ 156 h 15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4" h="156">
                      <a:moveTo>
                        <a:pt x="0" y="23"/>
                      </a:moveTo>
                      <a:lnTo>
                        <a:pt x="2" y="20"/>
                      </a:lnTo>
                      <a:lnTo>
                        <a:pt x="3" y="17"/>
                      </a:lnTo>
                      <a:lnTo>
                        <a:pt x="4" y="15"/>
                      </a:lnTo>
                      <a:lnTo>
                        <a:pt x="6" y="13"/>
                      </a:lnTo>
                      <a:lnTo>
                        <a:pt x="10" y="9"/>
                      </a:lnTo>
                      <a:lnTo>
                        <a:pt x="14" y="5"/>
                      </a:lnTo>
                      <a:lnTo>
                        <a:pt x="15" y="4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4" y="1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4" y="4"/>
                      </a:lnTo>
                      <a:lnTo>
                        <a:pt x="58" y="5"/>
                      </a:lnTo>
                      <a:lnTo>
                        <a:pt x="60" y="7"/>
                      </a:lnTo>
                      <a:lnTo>
                        <a:pt x="63" y="8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71" y="11"/>
                      </a:lnTo>
                      <a:lnTo>
                        <a:pt x="74" y="13"/>
                      </a:lnTo>
                      <a:lnTo>
                        <a:pt x="76" y="15"/>
                      </a:lnTo>
                      <a:lnTo>
                        <a:pt x="79" y="16"/>
                      </a:lnTo>
                      <a:lnTo>
                        <a:pt x="83" y="17"/>
                      </a:lnTo>
                      <a:lnTo>
                        <a:pt x="87" y="20"/>
                      </a:lnTo>
                      <a:lnTo>
                        <a:pt x="92" y="24"/>
                      </a:lnTo>
                      <a:lnTo>
                        <a:pt x="95" y="25"/>
                      </a:lnTo>
                      <a:lnTo>
                        <a:pt x="98" y="27"/>
                      </a:lnTo>
                      <a:lnTo>
                        <a:pt x="100" y="28"/>
                      </a:lnTo>
                      <a:lnTo>
                        <a:pt x="103" y="31"/>
                      </a:lnTo>
                      <a:lnTo>
                        <a:pt x="108" y="33"/>
                      </a:lnTo>
                      <a:lnTo>
                        <a:pt x="112" y="37"/>
                      </a:lnTo>
                      <a:lnTo>
                        <a:pt x="118" y="41"/>
                      </a:lnTo>
                      <a:lnTo>
                        <a:pt x="123" y="47"/>
                      </a:lnTo>
                      <a:lnTo>
                        <a:pt x="127" y="51"/>
                      </a:lnTo>
                      <a:lnTo>
                        <a:pt x="131" y="53"/>
                      </a:lnTo>
                      <a:lnTo>
                        <a:pt x="135" y="59"/>
                      </a:lnTo>
                      <a:lnTo>
                        <a:pt x="139" y="63"/>
                      </a:lnTo>
                      <a:lnTo>
                        <a:pt x="143" y="68"/>
                      </a:lnTo>
                      <a:lnTo>
                        <a:pt x="147" y="72"/>
                      </a:lnTo>
                      <a:lnTo>
                        <a:pt x="150" y="77"/>
                      </a:lnTo>
                      <a:lnTo>
                        <a:pt x="154" y="81"/>
                      </a:lnTo>
                      <a:lnTo>
                        <a:pt x="156" y="87"/>
                      </a:lnTo>
                      <a:lnTo>
                        <a:pt x="159" y="91"/>
                      </a:lnTo>
                      <a:lnTo>
                        <a:pt x="162" y="96"/>
                      </a:lnTo>
                      <a:lnTo>
                        <a:pt x="164" y="100"/>
                      </a:lnTo>
                      <a:lnTo>
                        <a:pt x="166" y="105"/>
                      </a:lnTo>
                      <a:lnTo>
                        <a:pt x="168" y="111"/>
                      </a:lnTo>
                      <a:lnTo>
                        <a:pt x="170" y="116"/>
                      </a:lnTo>
                      <a:lnTo>
                        <a:pt x="172" y="121"/>
                      </a:lnTo>
                      <a:lnTo>
                        <a:pt x="172" y="125"/>
                      </a:lnTo>
                      <a:lnTo>
                        <a:pt x="172" y="128"/>
                      </a:lnTo>
                      <a:lnTo>
                        <a:pt x="172" y="131"/>
                      </a:lnTo>
                      <a:lnTo>
                        <a:pt x="174" y="135"/>
                      </a:lnTo>
                      <a:lnTo>
                        <a:pt x="172" y="139"/>
                      </a:lnTo>
                      <a:lnTo>
                        <a:pt x="172" y="144"/>
                      </a:lnTo>
                      <a:lnTo>
                        <a:pt x="171" y="147"/>
                      </a:lnTo>
                      <a:lnTo>
                        <a:pt x="170" y="149"/>
                      </a:lnTo>
                      <a:lnTo>
                        <a:pt x="168" y="152"/>
                      </a:lnTo>
                      <a:lnTo>
                        <a:pt x="166" y="156"/>
                      </a:lnTo>
                      <a:lnTo>
                        <a:pt x="150" y="144"/>
                      </a:lnTo>
                      <a:lnTo>
                        <a:pt x="151" y="140"/>
                      </a:lnTo>
                      <a:lnTo>
                        <a:pt x="151" y="136"/>
                      </a:lnTo>
                      <a:lnTo>
                        <a:pt x="152" y="135"/>
                      </a:lnTo>
                      <a:lnTo>
                        <a:pt x="152" y="132"/>
                      </a:lnTo>
                      <a:lnTo>
                        <a:pt x="152" y="131"/>
                      </a:lnTo>
                      <a:lnTo>
                        <a:pt x="154" y="128"/>
                      </a:lnTo>
                      <a:lnTo>
                        <a:pt x="151" y="123"/>
                      </a:lnTo>
                      <a:lnTo>
                        <a:pt x="148" y="119"/>
                      </a:lnTo>
                      <a:lnTo>
                        <a:pt x="147" y="115"/>
                      </a:lnTo>
                      <a:lnTo>
                        <a:pt x="144" y="109"/>
                      </a:lnTo>
                      <a:lnTo>
                        <a:pt x="142" y="105"/>
                      </a:lnTo>
                      <a:lnTo>
                        <a:pt x="139" y="101"/>
                      </a:lnTo>
                      <a:lnTo>
                        <a:pt x="136" y="97"/>
                      </a:lnTo>
                      <a:lnTo>
                        <a:pt x="134" y="93"/>
                      </a:lnTo>
                      <a:lnTo>
                        <a:pt x="130" y="88"/>
                      </a:lnTo>
                      <a:lnTo>
                        <a:pt x="127" y="84"/>
                      </a:lnTo>
                      <a:lnTo>
                        <a:pt x="123" y="80"/>
                      </a:lnTo>
                      <a:lnTo>
                        <a:pt x="120" y="76"/>
                      </a:lnTo>
                      <a:lnTo>
                        <a:pt x="116" y="72"/>
                      </a:lnTo>
                      <a:lnTo>
                        <a:pt x="112" y="68"/>
                      </a:lnTo>
                      <a:lnTo>
                        <a:pt x="108" y="65"/>
                      </a:lnTo>
                      <a:lnTo>
                        <a:pt x="106" y="61"/>
                      </a:lnTo>
                      <a:lnTo>
                        <a:pt x="100" y="57"/>
                      </a:lnTo>
                      <a:lnTo>
                        <a:pt x="96" y="53"/>
                      </a:lnTo>
                      <a:lnTo>
                        <a:pt x="92" y="51"/>
                      </a:lnTo>
                      <a:lnTo>
                        <a:pt x="88" y="48"/>
                      </a:lnTo>
                      <a:lnTo>
                        <a:pt x="84" y="44"/>
                      </a:lnTo>
                      <a:lnTo>
                        <a:pt x="80" y="41"/>
                      </a:lnTo>
                      <a:lnTo>
                        <a:pt x="75" y="39"/>
                      </a:lnTo>
                      <a:lnTo>
                        <a:pt x="71" y="36"/>
                      </a:lnTo>
                      <a:lnTo>
                        <a:pt x="67" y="33"/>
                      </a:lnTo>
                      <a:lnTo>
                        <a:pt x="63" y="32"/>
                      </a:lnTo>
                      <a:lnTo>
                        <a:pt x="59" y="29"/>
                      </a:lnTo>
                      <a:lnTo>
                        <a:pt x="54" y="28"/>
                      </a:lnTo>
                      <a:lnTo>
                        <a:pt x="50" y="27"/>
                      </a:lnTo>
                      <a:lnTo>
                        <a:pt x="46" y="25"/>
                      </a:lnTo>
                      <a:lnTo>
                        <a:pt x="42" y="24"/>
                      </a:lnTo>
                      <a:lnTo>
                        <a:pt x="38" y="23"/>
                      </a:lnTo>
                      <a:lnTo>
                        <a:pt x="35" y="23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8" y="24"/>
                      </a:lnTo>
                      <a:lnTo>
                        <a:pt x="24" y="25"/>
                      </a:lnTo>
                      <a:lnTo>
                        <a:pt x="22" y="2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8" name="Freeform 134">
                  <a:extLst>
                    <a:ext uri="{FF2B5EF4-FFF2-40B4-BE49-F238E27FC236}">
                      <a16:creationId xmlns:a16="http://schemas.microsoft.com/office/drawing/2014/main" id="{F5A253AF-9B70-49AD-A078-055C9992D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4" y="1483"/>
                  <a:ext cx="58" cy="57"/>
                </a:xfrm>
                <a:custGeom>
                  <a:avLst/>
                  <a:gdLst>
                    <a:gd name="T0" fmla="*/ 2 w 116"/>
                    <a:gd name="T1" fmla="*/ 2 h 113"/>
                    <a:gd name="T2" fmla="*/ 2 w 116"/>
                    <a:gd name="T3" fmla="*/ 2 h 113"/>
                    <a:gd name="T4" fmla="*/ 1 w 116"/>
                    <a:gd name="T5" fmla="*/ 1 h 113"/>
                    <a:gd name="T6" fmla="*/ 1 w 116"/>
                    <a:gd name="T7" fmla="*/ 1 h 113"/>
                    <a:gd name="T8" fmla="*/ 1 w 116"/>
                    <a:gd name="T9" fmla="*/ 1 h 113"/>
                    <a:gd name="T10" fmla="*/ 1 w 116"/>
                    <a:gd name="T11" fmla="*/ 1 h 113"/>
                    <a:gd name="T12" fmla="*/ 0 w 116"/>
                    <a:gd name="T13" fmla="*/ 1 h 113"/>
                    <a:gd name="T14" fmla="*/ 0 w 116"/>
                    <a:gd name="T15" fmla="*/ 1 h 113"/>
                    <a:gd name="T16" fmla="*/ 0 w 116"/>
                    <a:gd name="T17" fmla="*/ 1 h 113"/>
                    <a:gd name="T18" fmla="*/ 1 w 116"/>
                    <a:gd name="T19" fmla="*/ 1 h 113"/>
                    <a:gd name="T20" fmla="*/ 1 w 116"/>
                    <a:gd name="T21" fmla="*/ 1 h 113"/>
                    <a:gd name="T22" fmla="*/ 1 w 116"/>
                    <a:gd name="T23" fmla="*/ 1 h 113"/>
                    <a:gd name="T24" fmla="*/ 1 w 116"/>
                    <a:gd name="T25" fmla="*/ 1 h 113"/>
                    <a:gd name="T26" fmla="*/ 1 w 116"/>
                    <a:gd name="T27" fmla="*/ 0 h 113"/>
                    <a:gd name="T28" fmla="*/ 1 w 116"/>
                    <a:gd name="T29" fmla="*/ 0 h 113"/>
                    <a:gd name="T30" fmla="*/ 1 w 116"/>
                    <a:gd name="T31" fmla="*/ 1 h 113"/>
                    <a:gd name="T32" fmla="*/ 1 w 116"/>
                    <a:gd name="T33" fmla="*/ 1 h 113"/>
                    <a:gd name="T34" fmla="*/ 1 w 116"/>
                    <a:gd name="T35" fmla="*/ 1 h 113"/>
                    <a:gd name="T36" fmla="*/ 1 w 116"/>
                    <a:gd name="T37" fmla="*/ 1 h 113"/>
                    <a:gd name="T38" fmla="*/ 1 w 116"/>
                    <a:gd name="T39" fmla="*/ 1 h 113"/>
                    <a:gd name="T40" fmla="*/ 1 w 116"/>
                    <a:gd name="T41" fmla="*/ 1 h 113"/>
                    <a:gd name="T42" fmla="*/ 2 w 116"/>
                    <a:gd name="T43" fmla="*/ 2 h 113"/>
                    <a:gd name="T44" fmla="*/ 2 w 116"/>
                    <a:gd name="T45" fmla="*/ 2 h 113"/>
                    <a:gd name="T46" fmla="*/ 1 w 116"/>
                    <a:gd name="T47" fmla="*/ 1 h 113"/>
                    <a:gd name="T48" fmla="*/ 1 w 116"/>
                    <a:gd name="T49" fmla="*/ 1 h 113"/>
                    <a:gd name="T50" fmla="*/ 1 w 116"/>
                    <a:gd name="T51" fmla="*/ 1 h 113"/>
                    <a:gd name="T52" fmla="*/ 1 w 116"/>
                    <a:gd name="T53" fmla="*/ 1 h 113"/>
                    <a:gd name="T54" fmla="*/ 1 w 116"/>
                    <a:gd name="T55" fmla="*/ 1 h 113"/>
                    <a:gd name="T56" fmla="*/ 1 w 116"/>
                    <a:gd name="T57" fmla="*/ 1 h 113"/>
                    <a:gd name="T58" fmla="*/ 1 w 116"/>
                    <a:gd name="T59" fmla="*/ 1 h 113"/>
                    <a:gd name="T60" fmla="*/ 1 w 116"/>
                    <a:gd name="T61" fmla="*/ 1 h 113"/>
                    <a:gd name="T62" fmla="*/ 1 w 116"/>
                    <a:gd name="T63" fmla="*/ 1 h 113"/>
                    <a:gd name="T64" fmla="*/ 1 w 116"/>
                    <a:gd name="T65" fmla="*/ 1 h 113"/>
                    <a:gd name="T66" fmla="*/ 2 w 116"/>
                    <a:gd name="T67" fmla="*/ 2 h 113"/>
                    <a:gd name="T68" fmla="*/ 2 w 116"/>
                    <a:gd name="T69" fmla="*/ 2 h 11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6"/>
                    <a:gd name="T106" fmla="*/ 0 h 113"/>
                    <a:gd name="T107" fmla="*/ 116 w 116"/>
                    <a:gd name="T108" fmla="*/ 113 h 11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6" h="113">
                      <a:moveTo>
                        <a:pt x="94" y="101"/>
                      </a:moveTo>
                      <a:lnTo>
                        <a:pt x="84" y="113"/>
                      </a:lnTo>
                      <a:lnTo>
                        <a:pt x="12" y="44"/>
                      </a:lnTo>
                      <a:lnTo>
                        <a:pt x="7" y="40"/>
                      </a:lnTo>
                      <a:lnTo>
                        <a:pt x="4" y="34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4" y="6"/>
                      </a:lnTo>
                      <a:lnTo>
                        <a:pt x="8" y="4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1"/>
                      </a:lnTo>
                      <a:lnTo>
                        <a:pt x="32" y="4"/>
                      </a:lnTo>
                      <a:lnTo>
                        <a:pt x="35" y="5"/>
                      </a:lnTo>
                      <a:lnTo>
                        <a:pt x="37" y="6"/>
                      </a:lnTo>
                      <a:lnTo>
                        <a:pt x="40" y="8"/>
                      </a:lnTo>
                      <a:lnTo>
                        <a:pt x="43" y="10"/>
                      </a:lnTo>
                      <a:lnTo>
                        <a:pt x="116" y="77"/>
                      </a:lnTo>
                      <a:lnTo>
                        <a:pt x="106" y="89"/>
                      </a:lnTo>
                      <a:lnTo>
                        <a:pt x="33" y="22"/>
                      </a:lnTo>
                      <a:lnTo>
                        <a:pt x="29" y="20"/>
                      </a:lnTo>
                      <a:lnTo>
                        <a:pt x="25" y="17"/>
                      </a:lnTo>
                      <a:lnTo>
                        <a:pt x="23" y="16"/>
                      </a:lnTo>
                      <a:lnTo>
                        <a:pt x="20" y="17"/>
                      </a:lnTo>
                      <a:lnTo>
                        <a:pt x="16" y="22"/>
                      </a:lnTo>
                      <a:lnTo>
                        <a:pt x="16" y="24"/>
                      </a:lnTo>
                      <a:lnTo>
                        <a:pt x="17" y="26"/>
                      </a:lnTo>
                      <a:lnTo>
                        <a:pt x="19" y="30"/>
                      </a:lnTo>
                      <a:lnTo>
                        <a:pt x="23" y="34"/>
                      </a:lnTo>
                      <a:lnTo>
                        <a:pt x="9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9" name="Freeform 135">
                  <a:extLst>
                    <a:ext uri="{FF2B5EF4-FFF2-40B4-BE49-F238E27FC236}">
                      <a16:creationId xmlns:a16="http://schemas.microsoft.com/office/drawing/2014/main" id="{FC0807DF-454B-4E3D-A0EE-6040D6AA5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5" y="1521"/>
                  <a:ext cx="59" cy="57"/>
                </a:xfrm>
                <a:custGeom>
                  <a:avLst/>
                  <a:gdLst>
                    <a:gd name="T0" fmla="*/ 1 w 117"/>
                    <a:gd name="T1" fmla="*/ 1 h 113"/>
                    <a:gd name="T2" fmla="*/ 1 w 117"/>
                    <a:gd name="T3" fmla="*/ 0 h 113"/>
                    <a:gd name="T4" fmla="*/ 2 w 117"/>
                    <a:gd name="T5" fmla="*/ 2 h 113"/>
                    <a:gd name="T6" fmla="*/ 2 w 117"/>
                    <a:gd name="T7" fmla="*/ 2 h 113"/>
                    <a:gd name="T8" fmla="*/ 2 w 117"/>
                    <a:gd name="T9" fmla="*/ 2 h 113"/>
                    <a:gd name="T10" fmla="*/ 2 w 117"/>
                    <a:gd name="T11" fmla="*/ 2 h 113"/>
                    <a:gd name="T12" fmla="*/ 2 w 117"/>
                    <a:gd name="T13" fmla="*/ 2 h 113"/>
                    <a:gd name="T14" fmla="*/ 2 w 117"/>
                    <a:gd name="T15" fmla="*/ 2 h 113"/>
                    <a:gd name="T16" fmla="*/ 2 w 117"/>
                    <a:gd name="T17" fmla="*/ 2 h 113"/>
                    <a:gd name="T18" fmla="*/ 2 w 117"/>
                    <a:gd name="T19" fmla="*/ 2 h 113"/>
                    <a:gd name="T20" fmla="*/ 2 w 117"/>
                    <a:gd name="T21" fmla="*/ 2 h 113"/>
                    <a:gd name="T22" fmla="*/ 2 w 117"/>
                    <a:gd name="T23" fmla="*/ 2 h 113"/>
                    <a:gd name="T24" fmla="*/ 2 w 117"/>
                    <a:gd name="T25" fmla="*/ 2 h 113"/>
                    <a:gd name="T26" fmla="*/ 2 w 117"/>
                    <a:gd name="T27" fmla="*/ 2 h 113"/>
                    <a:gd name="T28" fmla="*/ 2 w 117"/>
                    <a:gd name="T29" fmla="*/ 2 h 113"/>
                    <a:gd name="T30" fmla="*/ 2 w 117"/>
                    <a:gd name="T31" fmla="*/ 2 h 113"/>
                    <a:gd name="T32" fmla="*/ 2 w 117"/>
                    <a:gd name="T33" fmla="*/ 2 h 113"/>
                    <a:gd name="T34" fmla="*/ 2 w 117"/>
                    <a:gd name="T35" fmla="*/ 2 h 113"/>
                    <a:gd name="T36" fmla="*/ 2 w 117"/>
                    <a:gd name="T37" fmla="*/ 2 h 113"/>
                    <a:gd name="T38" fmla="*/ 2 w 117"/>
                    <a:gd name="T39" fmla="*/ 2 h 113"/>
                    <a:gd name="T40" fmla="*/ 2 w 117"/>
                    <a:gd name="T41" fmla="*/ 2 h 113"/>
                    <a:gd name="T42" fmla="*/ 2 w 117"/>
                    <a:gd name="T43" fmla="*/ 2 h 113"/>
                    <a:gd name="T44" fmla="*/ 2 w 117"/>
                    <a:gd name="T45" fmla="*/ 2 h 113"/>
                    <a:gd name="T46" fmla="*/ 0 w 117"/>
                    <a:gd name="T47" fmla="*/ 1 h 113"/>
                    <a:gd name="T48" fmla="*/ 1 w 117"/>
                    <a:gd name="T49" fmla="*/ 1 h 113"/>
                    <a:gd name="T50" fmla="*/ 2 w 117"/>
                    <a:gd name="T51" fmla="*/ 2 h 113"/>
                    <a:gd name="T52" fmla="*/ 2 w 117"/>
                    <a:gd name="T53" fmla="*/ 2 h 113"/>
                    <a:gd name="T54" fmla="*/ 2 w 117"/>
                    <a:gd name="T55" fmla="*/ 2 h 113"/>
                    <a:gd name="T56" fmla="*/ 2 w 117"/>
                    <a:gd name="T57" fmla="*/ 2 h 113"/>
                    <a:gd name="T58" fmla="*/ 2 w 117"/>
                    <a:gd name="T59" fmla="*/ 2 h 113"/>
                    <a:gd name="T60" fmla="*/ 2 w 117"/>
                    <a:gd name="T61" fmla="*/ 2 h 113"/>
                    <a:gd name="T62" fmla="*/ 2 w 117"/>
                    <a:gd name="T63" fmla="*/ 2 h 113"/>
                    <a:gd name="T64" fmla="*/ 2 w 117"/>
                    <a:gd name="T65" fmla="*/ 2 h 113"/>
                    <a:gd name="T66" fmla="*/ 2 w 117"/>
                    <a:gd name="T67" fmla="*/ 2 h 113"/>
                    <a:gd name="T68" fmla="*/ 2 w 117"/>
                    <a:gd name="T69" fmla="*/ 2 h 113"/>
                    <a:gd name="T70" fmla="*/ 1 w 117"/>
                    <a:gd name="T71" fmla="*/ 1 h 113"/>
                    <a:gd name="T72" fmla="*/ 1 w 117"/>
                    <a:gd name="T73" fmla="*/ 1 h 11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7"/>
                    <a:gd name="T112" fmla="*/ 0 h 113"/>
                    <a:gd name="T113" fmla="*/ 117 w 117"/>
                    <a:gd name="T114" fmla="*/ 113 h 11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7" h="113">
                      <a:moveTo>
                        <a:pt x="21" y="12"/>
                      </a:moveTo>
                      <a:lnTo>
                        <a:pt x="31" y="0"/>
                      </a:lnTo>
                      <a:lnTo>
                        <a:pt x="105" y="69"/>
                      </a:lnTo>
                      <a:lnTo>
                        <a:pt x="109" y="73"/>
                      </a:lnTo>
                      <a:lnTo>
                        <a:pt x="113" y="77"/>
                      </a:lnTo>
                      <a:lnTo>
                        <a:pt x="113" y="80"/>
                      </a:lnTo>
                      <a:lnTo>
                        <a:pt x="115" y="82"/>
                      </a:lnTo>
                      <a:lnTo>
                        <a:pt x="115" y="85"/>
                      </a:lnTo>
                      <a:lnTo>
                        <a:pt x="117" y="88"/>
                      </a:lnTo>
                      <a:lnTo>
                        <a:pt x="117" y="93"/>
                      </a:lnTo>
                      <a:lnTo>
                        <a:pt x="117" y="98"/>
                      </a:lnTo>
                      <a:lnTo>
                        <a:pt x="115" y="102"/>
                      </a:lnTo>
                      <a:lnTo>
                        <a:pt x="113" y="108"/>
                      </a:lnTo>
                      <a:lnTo>
                        <a:pt x="109" y="109"/>
                      </a:lnTo>
                      <a:lnTo>
                        <a:pt x="105" y="112"/>
                      </a:lnTo>
                      <a:lnTo>
                        <a:pt x="99" y="112"/>
                      </a:lnTo>
                      <a:lnTo>
                        <a:pt x="95" y="113"/>
                      </a:lnTo>
                      <a:lnTo>
                        <a:pt x="93" y="112"/>
                      </a:lnTo>
                      <a:lnTo>
                        <a:pt x="89" y="112"/>
                      </a:lnTo>
                      <a:lnTo>
                        <a:pt x="86" y="110"/>
                      </a:lnTo>
                      <a:lnTo>
                        <a:pt x="83" y="109"/>
                      </a:lnTo>
                      <a:lnTo>
                        <a:pt x="78" y="106"/>
                      </a:lnTo>
                      <a:lnTo>
                        <a:pt x="74" y="104"/>
                      </a:lnTo>
                      <a:lnTo>
                        <a:pt x="0" y="33"/>
                      </a:lnTo>
                      <a:lnTo>
                        <a:pt x="10" y="24"/>
                      </a:lnTo>
                      <a:lnTo>
                        <a:pt x="83" y="90"/>
                      </a:lnTo>
                      <a:lnTo>
                        <a:pt x="87" y="93"/>
                      </a:lnTo>
                      <a:lnTo>
                        <a:pt x="91" y="96"/>
                      </a:lnTo>
                      <a:lnTo>
                        <a:pt x="94" y="97"/>
                      </a:lnTo>
                      <a:lnTo>
                        <a:pt x="95" y="97"/>
                      </a:lnTo>
                      <a:lnTo>
                        <a:pt x="101" y="90"/>
                      </a:lnTo>
                      <a:lnTo>
                        <a:pt x="101" y="88"/>
                      </a:lnTo>
                      <a:lnTo>
                        <a:pt x="99" y="85"/>
                      </a:lnTo>
                      <a:lnTo>
                        <a:pt x="97" y="82"/>
                      </a:lnTo>
                      <a:lnTo>
                        <a:pt x="94" y="80"/>
                      </a:lnTo>
                      <a:lnTo>
                        <a:pt x="2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0" name="Freeform 136">
                  <a:extLst>
                    <a:ext uri="{FF2B5EF4-FFF2-40B4-BE49-F238E27FC236}">
                      <a16:creationId xmlns:a16="http://schemas.microsoft.com/office/drawing/2014/main" id="{F9C87768-34B8-4DBA-8891-474FD54C2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1501"/>
                  <a:ext cx="24" cy="74"/>
                </a:xfrm>
                <a:custGeom>
                  <a:avLst/>
                  <a:gdLst>
                    <a:gd name="T0" fmla="*/ 1 w 48"/>
                    <a:gd name="T1" fmla="*/ 0 h 148"/>
                    <a:gd name="T2" fmla="*/ 0 w 48"/>
                    <a:gd name="T3" fmla="*/ 2 h 148"/>
                    <a:gd name="T4" fmla="*/ 1 w 48"/>
                    <a:gd name="T5" fmla="*/ 3 h 148"/>
                    <a:gd name="T6" fmla="*/ 1 w 48"/>
                    <a:gd name="T7" fmla="*/ 1 h 148"/>
                    <a:gd name="T8" fmla="*/ 1 w 48"/>
                    <a:gd name="T9" fmla="*/ 1 h 148"/>
                    <a:gd name="T10" fmla="*/ 1 w 48"/>
                    <a:gd name="T11" fmla="*/ 1 h 148"/>
                    <a:gd name="T12" fmla="*/ 1 w 48"/>
                    <a:gd name="T13" fmla="*/ 1 h 148"/>
                    <a:gd name="T14" fmla="*/ 1 w 48"/>
                    <a:gd name="T15" fmla="*/ 1 h 148"/>
                    <a:gd name="T16" fmla="*/ 1 w 48"/>
                    <a:gd name="T17" fmla="*/ 1 h 148"/>
                    <a:gd name="T18" fmla="*/ 1 w 48"/>
                    <a:gd name="T19" fmla="*/ 1 h 148"/>
                    <a:gd name="T20" fmla="*/ 1 w 48"/>
                    <a:gd name="T21" fmla="*/ 1 h 148"/>
                    <a:gd name="T22" fmla="*/ 1 w 48"/>
                    <a:gd name="T23" fmla="*/ 0 h 148"/>
                    <a:gd name="T24" fmla="*/ 1 w 48"/>
                    <a:gd name="T25" fmla="*/ 0 h 1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148"/>
                    <a:gd name="T41" fmla="*/ 48 w 48"/>
                    <a:gd name="T42" fmla="*/ 148 h 1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148">
                      <a:moveTo>
                        <a:pt x="31" y="0"/>
                      </a:moveTo>
                      <a:lnTo>
                        <a:pt x="0" y="126"/>
                      </a:lnTo>
                      <a:lnTo>
                        <a:pt x="16" y="148"/>
                      </a:lnTo>
                      <a:lnTo>
                        <a:pt x="48" y="16"/>
                      </a:lnTo>
                      <a:lnTo>
                        <a:pt x="48" y="14"/>
                      </a:lnTo>
                      <a:lnTo>
                        <a:pt x="46" y="13"/>
                      </a:lnTo>
                      <a:lnTo>
                        <a:pt x="43" y="10"/>
                      </a:lnTo>
                      <a:lnTo>
                        <a:pt x="39" y="8"/>
                      </a:lnTo>
                      <a:lnTo>
                        <a:pt x="36" y="5"/>
                      </a:lnTo>
                      <a:lnTo>
                        <a:pt x="34" y="2"/>
                      </a:lnTo>
                      <a:lnTo>
                        <a:pt x="31" y="1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1" name="Freeform 137">
                  <a:extLst>
                    <a:ext uri="{FF2B5EF4-FFF2-40B4-BE49-F238E27FC236}">
                      <a16:creationId xmlns:a16="http://schemas.microsoft.com/office/drawing/2014/main" id="{3904EB62-AA11-4E25-AA40-D606E8CBD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" y="1563"/>
                  <a:ext cx="65" cy="33"/>
                </a:xfrm>
                <a:custGeom>
                  <a:avLst/>
                  <a:gdLst>
                    <a:gd name="T0" fmla="*/ 2 w 131"/>
                    <a:gd name="T1" fmla="*/ 1 h 65"/>
                    <a:gd name="T2" fmla="*/ 0 w 131"/>
                    <a:gd name="T3" fmla="*/ 2 h 65"/>
                    <a:gd name="T4" fmla="*/ 0 w 131"/>
                    <a:gd name="T5" fmla="*/ 1 h 65"/>
                    <a:gd name="T6" fmla="*/ 1 w 131"/>
                    <a:gd name="T7" fmla="*/ 0 h 65"/>
                    <a:gd name="T8" fmla="*/ 2 w 131"/>
                    <a:gd name="T9" fmla="*/ 1 h 65"/>
                    <a:gd name="T10" fmla="*/ 2 w 131"/>
                    <a:gd name="T11" fmla="*/ 1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65"/>
                    <a:gd name="T20" fmla="*/ 131 w 131"/>
                    <a:gd name="T21" fmla="*/ 65 h 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65">
                      <a:moveTo>
                        <a:pt x="131" y="17"/>
                      </a:moveTo>
                      <a:lnTo>
                        <a:pt x="15" y="65"/>
                      </a:lnTo>
                      <a:lnTo>
                        <a:pt x="0" y="49"/>
                      </a:lnTo>
                      <a:lnTo>
                        <a:pt x="116" y="0"/>
                      </a:lnTo>
                      <a:lnTo>
                        <a:pt x="13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2" name="Freeform 138">
                  <a:extLst>
                    <a:ext uri="{FF2B5EF4-FFF2-40B4-BE49-F238E27FC236}">
                      <a16:creationId xmlns:a16="http://schemas.microsoft.com/office/drawing/2014/main" id="{F5C0C94E-7DC8-477D-8CAD-1A457FDC0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3" y="1557"/>
                  <a:ext cx="61" cy="29"/>
                </a:xfrm>
                <a:custGeom>
                  <a:avLst/>
                  <a:gdLst>
                    <a:gd name="T0" fmla="*/ 2 w 121"/>
                    <a:gd name="T1" fmla="*/ 1 h 57"/>
                    <a:gd name="T2" fmla="*/ 1 w 121"/>
                    <a:gd name="T3" fmla="*/ 1 h 57"/>
                    <a:gd name="T4" fmla="*/ 0 w 121"/>
                    <a:gd name="T5" fmla="*/ 1 h 57"/>
                    <a:gd name="T6" fmla="*/ 2 w 121"/>
                    <a:gd name="T7" fmla="*/ 0 h 57"/>
                    <a:gd name="T8" fmla="*/ 2 w 121"/>
                    <a:gd name="T9" fmla="*/ 1 h 57"/>
                    <a:gd name="T10" fmla="*/ 2 w 121"/>
                    <a:gd name="T11" fmla="*/ 1 h 57"/>
                    <a:gd name="T12" fmla="*/ 2 w 121"/>
                    <a:gd name="T13" fmla="*/ 1 h 57"/>
                    <a:gd name="T14" fmla="*/ 2 w 121"/>
                    <a:gd name="T15" fmla="*/ 1 h 57"/>
                    <a:gd name="T16" fmla="*/ 2 w 121"/>
                    <a:gd name="T17" fmla="*/ 1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1"/>
                    <a:gd name="T28" fmla="*/ 0 h 57"/>
                    <a:gd name="T29" fmla="*/ 121 w 121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1" h="57">
                      <a:moveTo>
                        <a:pt x="121" y="8"/>
                      </a:moveTo>
                      <a:lnTo>
                        <a:pt x="8" y="57"/>
                      </a:lnTo>
                      <a:lnTo>
                        <a:pt x="0" y="49"/>
                      </a:lnTo>
                      <a:lnTo>
                        <a:pt x="111" y="0"/>
                      </a:lnTo>
                      <a:lnTo>
                        <a:pt x="111" y="1"/>
                      </a:lnTo>
                      <a:lnTo>
                        <a:pt x="115" y="4"/>
                      </a:lnTo>
                      <a:lnTo>
                        <a:pt x="118" y="6"/>
                      </a:lnTo>
                      <a:lnTo>
                        <a:pt x="12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3" name="Freeform 139">
                  <a:extLst>
                    <a:ext uri="{FF2B5EF4-FFF2-40B4-BE49-F238E27FC236}">
                      <a16:creationId xmlns:a16="http://schemas.microsoft.com/office/drawing/2014/main" id="{0A8BFDEC-3565-4D0E-B72A-B2FEE7F89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6" y="1551"/>
                  <a:ext cx="60" cy="29"/>
                </a:xfrm>
                <a:custGeom>
                  <a:avLst/>
                  <a:gdLst>
                    <a:gd name="T0" fmla="*/ 2 w 120"/>
                    <a:gd name="T1" fmla="*/ 1 h 57"/>
                    <a:gd name="T2" fmla="*/ 1 w 120"/>
                    <a:gd name="T3" fmla="*/ 1 h 57"/>
                    <a:gd name="T4" fmla="*/ 0 w 120"/>
                    <a:gd name="T5" fmla="*/ 1 h 57"/>
                    <a:gd name="T6" fmla="*/ 2 w 120"/>
                    <a:gd name="T7" fmla="*/ 0 h 57"/>
                    <a:gd name="T8" fmla="*/ 2 w 120"/>
                    <a:gd name="T9" fmla="*/ 1 h 57"/>
                    <a:gd name="T10" fmla="*/ 2 w 120"/>
                    <a:gd name="T11" fmla="*/ 1 h 57"/>
                    <a:gd name="T12" fmla="*/ 2 w 120"/>
                    <a:gd name="T13" fmla="*/ 1 h 57"/>
                    <a:gd name="T14" fmla="*/ 2 w 120"/>
                    <a:gd name="T15" fmla="*/ 1 h 57"/>
                    <a:gd name="T16" fmla="*/ 2 w 120"/>
                    <a:gd name="T17" fmla="*/ 1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0"/>
                    <a:gd name="T28" fmla="*/ 0 h 57"/>
                    <a:gd name="T29" fmla="*/ 120 w 120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0" h="57">
                      <a:moveTo>
                        <a:pt x="120" y="8"/>
                      </a:moveTo>
                      <a:lnTo>
                        <a:pt x="8" y="57"/>
                      </a:lnTo>
                      <a:lnTo>
                        <a:pt x="0" y="49"/>
                      </a:lnTo>
                      <a:lnTo>
                        <a:pt x="110" y="0"/>
                      </a:lnTo>
                      <a:lnTo>
                        <a:pt x="112" y="1"/>
                      </a:lnTo>
                      <a:lnTo>
                        <a:pt x="114" y="4"/>
                      </a:lnTo>
                      <a:lnTo>
                        <a:pt x="118" y="6"/>
                      </a:lnTo>
                      <a:lnTo>
                        <a:pt x="12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4" name="Freeform 140">
                  <a:extLst>
                    <a:ext uri="{FF2B5EF4-FFF2-40B4-BE49-F238E27FC236}">
                      <a16:creationId xmlns:a16="http://schemas.microsoft.com/office/drawing/2014/main" id="{3A244D1E-CC9D-4E15-B047-22EF0F8FA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9" y="1544"/>
                  <a:ext cx="60" cy="29"/>
                </a:xfrm>
                <a:custGeom>
                  <a:avLst/>
                  <a:gdLst>
                    <a:gd name="T0" fmla="*/ 2 w 119"/>
                    <a:gd name="T1" fmla="*/ 1 h 57"/>
                    <a:gd name="T2" fmla="*/ 1 w 119"/>
                    <a:gd name="T3" fmla="*/ 1 h 57"/>
                    <a:gd name="T4" fmla="*/ 0 w 119"/>
                    <a:gd name="T5" fmla="*/ 1 h 57"/>
                    <a:gd name="T6" fmla="*/ 2 w 119"/>
                    <a:gd name="T7" fmla="*/ 0 h 57"/>
                    <a:gd name="T8" fmla="*/ 2 w 119"/>
                    <a:gd name="T9" fmla="*/ 1 h 57"/>
                    <a:gd name="T10" fmla="*/ 2 w 119"/>
                    <a:gd name="T11" fmla="*/ 1 h 57"/>
                    <a:gd name="T12" fmla="*/ 2 w 119"/>
                    <a:gd name="T13" fmla="*/ 1 h 57"/>
                    <a:gd name="T14" fmla="*/ 2 w 119"/>
                    <a:gd name="T15" fmla="*/ 1 h 57"/>
                    <a:gd name="T16" fmla="*/ 2 w 119"/>
                    <a:gd name="T17" fmla="*/ 1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9"/>
                    <a:gd name="T28" fmla="*/ 0 h 57"/>
                    <a:gd name="T29" fmla="*/ 119 w 119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9" h="57">
                      <a:moveTo>
                        <a:pt x="119" y="8"/>
                      </a:moveTo>
                      <a:lnTo>
                        <a:pt x="8" y="57"/>
                      </a:lnTo>
                      <a:lnTo>
                        <a:pt x="0" y="49"/>
                      </a:lnTo>
                      <a:lnTo>
                        <a:pt x="111" y="0"/>
                      </a:lnTo>
                      <a:lnTo>
                        <a:pt x="111" y="1"/>
                      </a:lnTo>
                      <a:lnTo>
                        <a:pt x="115" y="4"/>
                      </a:lnTo>
                      <a:lnTo>
                        <a:pt x="118" y="7"/>
                      </a:lnTo>
                      <a:lnTo>
                        <a:pt x="11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5" name="Freeform 141">
                  <a:extLst>
                    <a:ext uri="{FF2B5EF4-FFF2-40B4-BE49-F238E27FC236}">
                      <a16:creationId xmlns:a16="http://schemas.microsoft.com/office/drawing/2014/main" id="{D993D776-70E7-4E4F-A2D1-92F28CEA6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8" y="1375"/>
                  <a:ext cx="6" cy="55"/>
                </a:xfrm>
                <a:custGeom>
                  <a:avLst/>
                  <a:gdLst>
                    <a:gd name="T0" fmla="*/ 0 w 13"/>
                    <a:gd name="T1" fmla="*/ 1 h 111"/>
                    <a:gd name="T2" fmla="*/ 0 w 13"/>
                    <a:gd name="T3" fmla="*/ 1 h 111"/>
                    <a:gd name="T4" fmla="*/ 0 w 13"/>
                    <a:gd name="T5" fmla="*/ 0 h 111"/>
                    <a:gd name="T6" fmla="*/ 0 w 13"/>
                    <a:gd name="T7" fmla="*/ 0 h 111"/>
                    <a:gd name="T8" fmla="*/ 0 w 13"/>
                    <a:gd name="T9" fmla="*/ 0 h 111"/>
                    <a:gd name="T10" fmla="*/ 0 w 13"/>
                    <a:gd name="T11" fmla="*/ 1 h 111"/>
                    <a:gd name="T12" fmla="*/ 0 w 13"/>
                    <a:gd name="T13" fmla="*/ 1 h 1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111"/>
                    <a:gd name="T23" fmla="*/ 13 w 13"/>
                    <a:gd name="T24" fmla="*/ 111 h 1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111">
                      <a:moveTo>
                        <a:pt x="13" y="92"/>
                      </a:moveTo>
                      <a:lnTo>
                        <a:pt x="0" y="111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6" name="Freeform 142">
                  <a:extLst>
                    <a:ext uri="{FF2B5EF4-FFF2-40B4-BE49-F238E27FC236}">
                      <a16:creationId xmlns:a16="http://schemas.microsoft.com/office/drawing/2014/main" id="{F1844B05-758B-42DA-8A36-B20BE7D28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4" y="1369"/>
                  <a:ext cx="7" cy="77"/>
                </a:xfrm>
                <a:custGeom>
                  <a:avLst/>
                  <a:gdLst>
                    <a:gd name="T0" fmla="*/ 0 w 13"/>
                    <a:gd name="T1" fmla="*/ 3 h 153"/>
                    <a:gd name="T2" fmla="*/ 0 w 13"/>
                    <a:gd name="T3" fmla="*/ 3 h 153"/>
                    <a:gd name="T4" fmla="*/ 0 w 13"/>
                    <a:gd name="T5" fmla="*/ 3 h 153"/>
                    <a:gd name="T6" fmla="*/ 1 w 13"/>
                    <a:gd name="T7" fmla="*/ 3 h 153"/>
                    <a:gd name="T8" fmla="*/ 1 w 13"/>
                    <a:gd name="T9" fmla="*/ 0 h 153"/>
                    <a:gd name="T10" fmla="*/ 0 w 13"/>
                    <a:gd name="T11" fmla="*/ 1 h 153"/>
                    <a:gd name="T12" fmla="*/ 0 w 13"/>
                    <a:gd name="T13" fmla="*/ 3 h 153"/>
                    <a:gd name="T14" fmla="*/ 0 w 13"/>
                    <a:gd name="T15" fmla="*/ 3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153"/>
                    <a:gd name="T26" fmla="*/ 13 w 13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153">
                      <a:moveTo>
                        <a:pt x="0" y="152"/>
                      </a:moveTo>
                      <a:lnTo>
                        <a:pt x="0" y="153"/>
                      </a:lnTo>
                      <a:lnTo>
                        <a:pt x="13" y="136"/>
                      </a:lnTo>
                      <a:lnTo>
                        <a:pt x="13" y="0"/>
                      </a:lnTo>
                      <a:lnTo>
                        <a:pt x="0" y="12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7" name="Freeform 143">
                  <a:extLst>
                    <a:ext uri="{FF2B5EF4-FFF2-40B4-BE49-F238E27FC236}">
                      <a16:creationId xmlns:a16="http://schemas.microsoft.com/office/drawing/2014/main" id="{853EC904-3C55-4A88-B07D-756727503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381"/>
                  <a:ext cx="8" cy="48"/>
                </a:xfrm>
                <a:custGeom>
                  <a:avLst/>
                  <a:gdLst>
                    <a:gd name="T0" fmla="*/ 1 w 16"/>
                    <a:gd name="T1" fmla="*/ 2 h 96"/>
                    <a:gd name="T2" fmla="*/ 1 w 16"/>
                    <a:gd name="T3" fmla="*/ 2 h 96"/>
                    <a:gd name="T4" fmla="*/ 1 w 16"/>
                    <a:gd name="T5" fmla="*/ 2 h 96"/>
                    <a:gd name="T6" fmla="*/ 1 w 16"/>
                    <a:gd name="T7" fmla="*/ 2 h 96"/>
                    <a:gd name="T8" fmla="*/ 0 w 16"/>
                    <a:gd name="T9" fmla="*/ 2 h 96"/>
                    <a:gd name="T10" fmla="*/ 0 w 16"/>
                    <a:gd name="T11" fmla="*/ 1 h 96"/>
                    <a:gd name="T12" fmla="*/ 1 w 16"/>
                    <a:gd name="T13" fmla="*/ 0 h 96"/>
                    <a:gd name="T14" fmla="*/ 1 w 16"/>
                    <a:gd name="T15" fmla="*/ 2 h 96"/>
                    <a:gd name="T16" fmla="*/ 1 w 16"/>
                    <a:gd name="T17" fmla="*/ 2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96"/>
                    <a:gd name="T29" fmla="*/ 16 w 16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96">
                      <a:moveTo>
                        <a:pt x="16" y="96"/>
                      </a:moveTo>
                      <a:lnTo>
                        <a:pt x="12" y="92"/>
                      </a:lnTo>
                      <a:lnTo>
                        <a:pt x="8" y="88"/>
                      </a:lnTo>
                      <a:lnTo>
                        <a:pt x="4" y="84"/>
                      </a:lnTo>
                      <a:lnTo>
                        <a:pt x="0" y="81"/>
                      </a:lnTo>
                      <a:lnTo>
                        <a:pt x="0" y="14"/>
                      </a:lnTo>
                      <a:lnTo>
                        <a:pt x="15" y="0"/>
                      </a:lnTo>
                      <a:lnTo>
                        <a:pt x="16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8" name="Freeform 144">
                  <a:extLst>
                    <a:ext uri="{FF2B5EF4-FFF2-40B4-BE49-F238E27FC236}">
                      <a16:creationId xmlns:a16="http://schemas.microsoft.com/office/drawing/2014/main" id="{171B1956-CD47-44BD-9279-2C1101944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" y="1394"/>
                  <a:ext cx="8" cy="23"/>
                </a:xfrm>
                <a:custGeom>
                  <a:avLst/>
                  <a:gdLst>
                    <a:gd name="T0" fmla="*/ 1 w 15"/>
                    <a:gd name="T1" fmla="*/ 1 h 45"/>
                    <a:gd name="T2" fmla="*/ 0 w 15"/>
                    <a:gd name="T3" fmla="*/ 1 h 45"/>
                    <a:gd name="T4" fmla="*/ 0 w 15"/>
                    <a:gd name="T5" fmla="*/ 1 h 45"/>
                    <a:gd name="T6" fmla="*/ 1 w 15"/>
                    <a:gd name="T7" fmla="*/ 0 h 45"/>
                    <a:gd name="T8" fmla="*/ 1 w 15"/>
                    <a:gd name="T9" fmla="*/ 1 h 45"/>
                    <a:gd name="T10" fmla="*/ 1 w 15"/>
                    <a:gd name="T11" fmla="*/ 1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45"/>
                    <a:gd name="T20" fmla="*/ 15 w 15"/>
                    <a:gd name="T21" fmla="*/ 45 h 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45">
                      <a:moveTo>
                        <a:pt x="15" y="45"/>
                      </a:moveTo>
                      <a:lnTo>
                        <a:pt x="0" y="41"/>
                      </a:ln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9" name="Freeform 145">
                  <a:extLst>
                    <a:ext uri="{FF2B5EF4-FFF2-40B4-BE49-F238E27FC236}">
                      <a16:creationId xmlns:a16="http://schemas.microsoft.com/office/drawing/2014/main" id="{82C7C684-DB33-4873-9D3D-4668DB2D2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7" y="1479"/>
                  <a:ext cx="8" cy="46"/>
                </a:xfrm>
                <a:custGeom>
                  <a:avLst/>
                  <a:gdLst>
                    <a:gd name="T0" fmla="*/ 1 w 16"/>
                    <a:gd name="T1" fmla="*/ 2 h 90"/>
                    <a:gd name="T2" fmla="*/ 0 w 16"/>
                    <a:gd name="T3" fmla="*/ 2 h 90"/>
                    <a:gd name="T4" fmla="*/ 0 w 16"/>
                    <a:gd name="T5" fmla="*/ 0 h 90"/>
                    <a:gd name="T6" fmla="*/ 1 w 16"/>
                    <a:gd name="T7" fmla="*/ 1 h 90"/>
                    <a:gd name="T8" fmla="*/ 1 w 16"/>
                    <a:gd name="T9" fmla="*/ 1 h 90"/>
                    <a:gd name="T10" fmla="*/ 1 w 16"/>
                    <a:gd name="T11" fmla="*/ 1 h 90"/>
                    <a:gd name="T12" fmla="*/ 1 w 16"/>
                    <a:gd name="T13" fmla="*/ 1 h 90"/>
                    <a:gd name="T14" fmla="*/ 1 w 16"/>
                    <a:gd name="T15" fmla="*/ 1 h 90"/>
                    <a:gd name="T16" fmla="*/ 1 w 16"/>
                    <a:gd name="T17" fmla="*/ 1 h 90"/>
                    <a:gd name="T18" fmla="*/ 1 w 16"/>
                    <a:gd name="T19" fmla="*/ 2 h 90"/>
                    <a:gd name="T20" fmla="*/ 1 w 16"/>
                    <a:gd name="T21" fmla="*/ 2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90"/>
                    <a:gd name="T35" fmla="*/ 16 w 16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90">
                      <a:moveTo>
                        <a:pt x="16" y="77"/>
                      </a:moveTo>
                      <a:lnTo>
                        <a:pt x="0" y="9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7" y="12"/>
                      </a:lnTo>
                      <a:lnTo>
                        <a:pt x="9" y="13"/>
                      </a:lnTo>
                      <a:lnTo>
                        <a:pt x="13" y="16"/>
                      </a:lnTo>
                      <a:lnTo>
                        <a:pt x="16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0" name="Freeform 146">
                  <a:extLst>
                    <a:ext uri="{FF2B5EF4-FFF2-40B4-BE49-F238E27FC236}">
                      <a16:creationId xmlns:a16="http://schemas.microsoft.com/office/drawing/2014/main" id="{F3680EC3-7362-4837-87AC-B7EE1DE7D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1" y="1461"/>
                  <a:ext cx="8" cy="77"/>
                </a:xfrm>
                <a:custGeom>
                  <a:avLst/>
                  <a:gdLst>
                    <a:gd name="T0" fmla="*/ 1 w 15"/>
                    <a:gd name="T1" fmla="*/ 3 h 153"/>
                    <a:gd name="T2" fmla="*/ 1 w 15"/>
                    <a:gd name="T3" fmla="*/ 3 h 153"/>
                    <a:gd name="T4" fmla="*/ 0 w 15"/>
                    <a:gd name="T5" fmla="*/ 1 h 153"/>
                    <a:gd name="T6" fmla="*/ 1 w 15"/>
                    <a:gd name="T7" fmla="*/ 0 h 153"/>
                    <a:gd name="T8" fmla="*/ 1 w 15"/>
                    <a:gd name="T9" fmla="*/ 1 h 153"/>
                    <a:gd name="T10" fmla="*/ 1 w 15"/>
                    <a:gd name="T11" fmla="*/ 1 h 153"/>
                    <a:gd name="T12" fmla="*/ 1 w 15"/>
                    <a:gd name="T13" fmla="*/ 3 h 153"/>
                    <a:gd name="T14" fmla="*/ 1 w 15"/>
                    <a:gd name="T15" fmla="*/ 3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53"/>
                    <a:gd name="T26" fmla="*/ 15 w 15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53">
                      <a:moveTo>
                        <a:pt x="15" y="141"/>
                      </a:moveTo>
                      <a:lnTo>
                        <a:pt x="2" y="153"/>
                      </a:lnTo>
                      <a:lnTo>
                        <a:pt x="0" y="12"/>
                      </a:lnTo>
                      <a:lnTo>
                        <a:pt x="11" y="0"/>
                      </a:lnTo>
                      <a:lnTo>
                        <a:pt x="12" y="14"/>
                      </a:lnTo>
                      <a:lnTo>
                        <a:pt x="14" y="16"/>
                      </a:lnTo>
                      <a:lnTo>
                        <a:pt x="15" y="1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1" name="Freeform 147">
                  <a:extLst>
                    <a:ext uri="{FF2B5EF4-FFF2-40B4-BE49-F238E27FC236}">
                      <a16:creationId xmlns:a16="http://schemas.microsoft.com/office/drawing/2014/main" id="{9DFCA24E-85A2-46EF-BFB9-C95C368F8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5" y="1467"/>
                  <a:ext cx="7" cy="84"/>
                </a:xfrm>
                <a:custGeom>
                  <a:avLst/>
                  <a:gdLst>
                    <a:gd name="T0" fmla="*/ 0 w 15"/>
                    <a:gd name="T1" fmla="*/ 3 h 168"/>
                    <a:gd name="T2" fmla="*/ 0 w 15"/>
                    <a:gd name="T3" fmla="*/ 3 h 168"/>
                    <a:gd name="T4" fmla="*/ 0 w 15"/>
                    <a:gd name="T5" fmla="*/ 3 h 168"/>
                    <a:gd name="T6" fmla="*/ 0 w 15"/>
                    <a:gd name="T7" fmla="*/ 1 h 168"/>
                    <a:gd name="T8" fmla="*/ 0 w 15"/>
                    <a:gd name="T9" fmla="*/ 0 h 168"/>
                    <a:gd name="T10" fmla="*/ 0 w 15"/>
                    <a:gd name="T11" fmla="*/ 3 h 168"/>
                    <a:gd name="T12" fmla="*/ 0 w 15"/>
                    <a:gd name="T13" fmla="*/ 3 h 168"/>
                    <a:gd name="T14" fmla="*/ 0 w 15"/>
                    <a:gd name="T15" fmla="*/ 3 h 168"/>
                    <a:gd name="T16" fmla="*/ 0 w 15"/>
                    <a:gd name="T17" fmla="*/ 3 h 1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68"/>
                    <a:gd name="T29" fmla="*/ 15 w 15"/>
                    <a:gd name="T30" fmla="*/ 168 h 1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68">
                      <a:moveTo>
                        <a:pt x="3" y="168"/>
                      </a:moveTo>
                      <a:lnTo>
                        <a:pt x="1" y="165"/>
                      </a:lnTo>
                      <a:lnTo>
                        <a:pt x="1" y="158"/>
                      </a:lnTo>
                      <a:lnTo>
                        <a:pt x="0" y="14"/>
                      </a:lnTo>
                      <a:lnTo>
                        <a:pt x="13" y="0"/>
                      </a:lnTo>
                      <a:lnTo>
                        <a:pt x="15" y="157"/>
                      </a:lnTo>
                      <a:lnTo>
                        <a:pt x="5" y="168"/>
                      </a:lnTo>
                      <a:lnTo>
                        <a:pt x="3" y="1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2" name="Freeform 148">
                  <a:extLst>
                    <a:ext uri="{FF2B5EF4-FFF2-40B4-BE49-F238E27FC236}">
                      <a16:creationId xmlns:a16="http://schemas.microsoft.com/office/drawing/2014/main" id="{51821E8D-1D58-4814-B203-DF8A0EC31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1" y="1480"/>
                  <a:ext cx="7" cy="62"/>
                </a:xfrm>
                <a:custGeom>
                  <a:avLst/>
                  <a:gdLst>
                    <a:gd name="T0" fmla="*/ 0 w 15"/>
                    <a:gd name="T1" fmla="*/ 2 h 124"/>
                    <a:gd name="T2" fmla="*/ 0 w 15"/>
                    <a:gd name="T3" fmla="*/ 2 h 124"/>
                    <a:gd name="T4" fmla="*/ 0 w 15"/>
                    <a:gd name="T5" fmla="*/ 1 h 124"/>
                    <a:gd name="T6" fmla="*/ 0 w 15"/>
                    <a:gd name="T7" fmla="*/ 0 h 124"/>
                    <a:gd name="T8" fmla="*/ 0 w 15"/>
                    <a:gd name="T9" fmla="*/ 2 h 124"/>
                    <a:gd name="T10" fmla="*/ 0 w 15"/>
                    <a:gd name="T11" fmla="*/ 2 h 1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24"/>
                    <a:gd name="T20" fmla="*/ 15 w 15"/>
                    <a:gd name="T21" fmla="*/ 124 h 1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24">
                      <a:moveTo>
                        <a:pt x="15" y="124"/>
                      </a:moveTo>
                      <a:lnTo>
                        <a:pt x="0" y="108"/>
                      </a:lnTo>
                      <a:lnTo>
                        <a:pt x="0" y="15"/>
                      </a:lnTo>
                      <a:lnTo>
                        <a:pt x="15" y="0"/>
                      </a:lnTo>
                      <a:lnTo>
                        <a:pt x="15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3" name="Freeform 149">
                  <a:extLst>
                    <a:ext uri="{FF2B5EF4-FFF2-40B4-BE49-F238E27FC236}">
                      <a16:creationId xmlns:a16="http://schemas.microsoft.com/office/drawing/2014/main" id="{9E0F0DC3-65CE-4E56-9C19-2FC395FB5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7" y="1495"/>
                  <a:ext cx="8" cy="32"/>
                </a:xfrm>
                <a:custGeom>
                  <a:avLst/>
                  <a:gdLst>
                    <a:gd name="T0" fmla="*/ 1 w 15"/>
                    <a:gd name="T1" fmla="*/ 1 h 66"/>
                    <a:gd name="T2" fmla="*/ 0 w 15"/>
                    <a:gd name="T3" fmla="*/ 0 h 66"/>
                    <a:gd name="T4" fmla="*/ 0 w 15"/>
                    <a:gd name="T5" fmla="*/ 0 h 66"/>
                    <a:gd name="T6" fmla="*/ 1 w 15"/>
                    <a:gd name="T7" fmla="*/ 0 h 66"/>
                    <a:gd name="T8" fmla="*/ 1 w 15"/>
                    <a:gd name="T9" fmla="*/ 1 h 66"/>
                    <a:gd name="T10" fmla="*/ 1 w 15"/>
                    <a:gd name="T11" fmla="*/ 1 h 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66"/>
                    <a:gd name="T20" fmla="*/ 15 w 15"/>
                    <a:gd name="T21" fmla="*/ 66 h 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66">
                      <a:moveTo>
                        <a:pt x="15" y="66"/>
                      </a:moveTo>
                      <a:lnTo>
                        <a:pt x="0" y="50"/>
                      </a:lnTo>
                      <a:lnTo>
                        <a:pt x="0" y="12"/>
                      </a:lnTo>
                      <a:lnTo>
                        <a:pt x="15" y="0"/>
                      </a:lnTo>
                      <a:lnTo>
                        <a:pt x="15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4" name="Freeform 150">
                  <a:extLst>
                    <a:ext uri="{FF2B5EF4-FFF2-40B4-BE49-F238E27FC236}">
                      <a16:creationId xmlns:a16="http://schemas.microsoft.com/office/drawing/2014/main" id="{683B4909-BDAA-470F-8698-315250427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0" y="1532"/>
                  <a:ext cx="28" cy="106"/>
                </a:xfrm>
                <a:custGeom>
                  <a:avLst/>
                  <a:gdLst>
                    <a:gd name="T0" fmla="*/ 1 w 55"/>
                    <a:gd name="T1" fmla="*/ 1 h 212"/>
                    <a:gd name="T2" fmla="*/ 1 w 55"/>
                    <a:gd name="T3" fmla="*/ 1 h 212"/>
                    <a:gd name="T4" fmla="*/ 1 w 55"/>
                    <a:gd name="T5" fmla="*/ 0 h 212"/>
                    <a:gd name="T6" fmla="*/ 1 w 55"/>
                    <a:gd name="T7" fmla="*/ 1 h 212"/>
                    <a:gd name="T8" fmla="*/ 1 w 55"/>
                    <a:gd name="T9" fmla="*/ 1 h 212"/>
                    <a:gd name="T10" fmla="*/ 1 w 55"/>
                    <a:gd name="T11" fmla="*/ 1 h 212"/>
                    <a:gd name="T12" fmla="*/ 1 w 55"/>
                    <a:gd name="T13" fmla="*/ 1 h 212"/>
                    <a:gd name="T14" fmla="*/ 1 w 55"/>
                    <a:gd name="T15" fmla="*/ 1 h 212"/>
                    <a:gd name="T16" fmla="*/ 1 w 55"/>
                    <a:gd name="T17" fmla="*/ 1 h 212"/>
                    <a:gd name="T18" fmla="*/ 1 w 55"/>
                    <a:gd name="T19" fmla="*/ 1 h 212"/>
                    <a:gd name="T20" fmla="*/ 1 w 55"/>
                    <a:gd name="T21" fmla="*/ 2 h 212"/>
                    <a:gd name="T22" fmla="*/ 1 w 55"/>
                    <a:gd name="T23" fmla="*/ 2 h 212"/>
                    <a:gd name="T24" fmla="*/ 1 w 55"/>
                    <a:gd name="T25" fmla="*/ 2 h 212"/>
                    <a:gd name="T26" fmla="*/ 1 w 55"/>
                    <a:gd name="T27" fmla="*/ 2 h 212"/>
                    <a:gd name="T28" fmla="*/ 1 w 55"/>
                    <a:gd name="T29" fmla="*/ 2 h 212"/>
                    <a:gd name="T30" fmla="*/ 1 w 55"/>
                    <a:gd name="T31" fmla="*/ 2 h 212"/>
                    <a:gd name="T32" fmla="*/ 1 w 55"/>
                    <a:gd name="T33" fmla="*/ 3 h 212"/>
                    <a:gd name="T34" fmla="*/ 1 w 55"/>
                    <a:gd name="T35" fmla="*/ 3 h 212"/>
                    <a:gd name="T36" fmla="*/ 1 w 55"/>
                    <a:gd name="T37" fmla="*/ 3 h 212"/>
                    <a:gd name="T38" fmla="*/ 1 w 55"/>
                    <a:gd name="T39" fmla="*/ 3 h 212"/>
                    <a:gd name="T40" fmla="*/ 1 w 55"/>
                    <a:gd name="T41" fmla="*/ 3 h 212"/>
                    <a:gd name="T42" fmla="*/ 1 w 55"/>
                    <a:gd name="T43" fmla="*/ 3 h 212"/>
                    <a:gd name="T44" fmla="*/ 1 w 55"/>
                    <a:gd name="T45" fmla="*/ 3 h 212"/>
                    <a:gd name="T46" fmla="*/ 1 w 55"/>
                    <a:gd name="T47" fmla="*/ 4 h 212"/>
                    <a:gd name="T48" fmla="*/ 1 w 55"/>
                    <a:gd name="T49" fmla="*/ 4 h 212"/>
                    <a:gd name="T50" fmla="*/ 1 w 55"/>
                    <a:gd name="T51" fmla="*/ 4 h 212"/>
                    <a:gd name="T52" fmla="*/ 1 w 55"/>
                    <a:gd name="T53" fmla="*/ 3 h 212"/>
                    <a:gd name="T54" fmla="*/ 1 w 55"/>
                    <a:gd name="T55" fmla="*/ 3 h 212"/>
                    <a:gd name="T56" fmla="*/ 1 w 55"/>
                    <a:gd name="T57" fmla="*/ 3 h 212"/>
                    <a:gd name="T58" fmla="*/ 1 w 55"/>
                    <a:gd name="T59" fmla="*/ 3 h 212"/>
                    <a:gd name="T60" fmla="*/ 1 w 55"/>
                    <a:gd name="T61" fmla="*/ 3 h 212"/>
                    <a:gd name="T62" fmla="*/ 1 w 55"/>
                    <a:gd name="T63" fmla="*/ 3 h 212"/>
                    <a:gd name="T64" fmla="*/ 1 w 55"/>
                    <a:gd name="T65" fmla="*/ 3 h 212"/>
                    <a:gd name="T66" fmla="*/ 1 w 55"/>
                    <a:gd name="T67" fmla="*/ 2 h 212"/>
                    <a:gd name="T68" fmla="*/ 1 w 55"/>
                    <a:gd name="T69" fmla="*/ 2 h 212"/>
                    <a:gd name="T70" fmla="*/ 1 w 55"/>
                    <a:gd name="T71" fmla="*/ 2 h 212"/>
                    <a:gd name="T72" fmla="*/ 1 w 55"/>
                    <a:gd name="T73" fmla="*/ 2 h 212"/>
                    <a:gd name="T74" fmla="*/ 1 w 55"/>
                    <a:gd name="T75" fmla="*/ 2 h 212"/>
                    <a:gd name="T76" fmla="*/ 1 w 55"/>
                    <a:gd name="T77" fmla="*/ 2 h 212"/>
                    <a:gd name="T78" fmla="*/ 1 w 55"/>
                    <a:gd name="T79" fmla="*/ 2 h 212"/>
                    <a:gd name="T80" fmla="*/ 1 w 55"/>
                    <a:gd name="T81" fmla="*/ 2 h 212"/>
                    <a:gd name="T82" fmla="*/ 1 w 55"/>
                    <a:gd name="T83" fmla="*/ 1 h 212"/>
                    <a:gd name="T84" fmla="*/ 1 w 55"/>
                    <a:gd name="T85" fmla="*/ 1 h 212"/>
                    <a:gd name="T86" fmla="*/ 1 w 55"/>
                    <a:gd name="T87" fmla="*/ 1 h 212"/>
                    <a:gd name="T88" fmla="*/ 1 w 55"/>
                    <a:gd name="T89" fmla="*/ 1 h 212"/>
                    <a:gd name="T90" fmla="*/ 1 w 55"/>
                    <a:gd name="T91" fmla="*/ 1 h 21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5"/>
                    <a:gd name="T139" fmla="*/ 0 h 212"/>
                    <a:gd name="T140" fmla="*/ 55 w 55"/>
                    <a:gd name="T141" fmla="*/ 212 h 21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5" h="212">
                      <a:moveTo>
                        <a:pt x="0" y="24"/>
                      </a:moveTo>
                      <a:lnTo>
                        <a:pt x="0" y="20"/>
                      </a:lnTo>
                      <a:lnTo>
                        <a:pt x="1" y="17"/>
                      </a:lnTo>
                      <a:lnTo>
                        <a:pt x="3" y="13"/>
                      </a:lnTo>
                      <a:lnTo>
                        <a:pt x="4" y="11"/>
                      </a:lnTo>
                      <a:lnTo>
                        <a:pt x="4" y="8"/>
                      </a:lnTo>
                      <a:lnTo>
                        <a:pt x="5" y="4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8" y="3"/>
                      </a:lnTo>
                      <a:lnTo>
                        <a:pt x="9" y="5"/>
                      </a:lnTo>
                      <a:lnTo>
                        <a:pt x="11" y="8"/>
                      </a:lnTo>
                      <a:lnTo>
                        <a:pt x="12" y="12"/>
                      </a:lnTo>
                      <a:lnTo>
                        <a:pt x="15" y="15"/>
                      </a:lnTo>
                      <a:lnTo>
                        <a:pt x="16" y="17"/>
                      </a:lnTo>
                      <a:lnTo>
                        <a:pt x="17" y="20"/>
                      </a:lnTo>
                      <a:lnTo>
                        <a:pt x="19" y="23"/>
                      </a:lnTo>
                      <a:lnTo>
                        <a:pt x="20" y="25"/>
                      </a:lnTo>
                      <a:lnTo>
                        <a:pt x="21" y="29"/>
                      </a:lnTo>
                      <a:lnTo>
                        <a:pt x="23" y="32"/>
                      </a:lnTo>
                      <a:lnTo>
                        <a:pt x="24" y="35"/>
                      </a:lnTo>
                      <a:lnTo>
                        <a:pt x="25" y="39"/>
                      </a:lnTo>
                      <a:lnTo>
                        <a:pt x="27" y="41"/>
                      </a:lnTo>
                      <a:lnTo>
                        <a:pt x="28" y="44"/>
                      </a:lnTo>
                      <a:lnTo>
                        <a:pt x="29" y="48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2" y="56"/>
                      </a:lnTo>
                      <a:lnTo>
                        <a:pt x="33" y="59"/>
                      </a:lnTo>
                      <a:lnTo>
                        <a:pt x="35" y="61"/>
                      </a:lnTo>
                      <a:lnTo>
                        <a:pt x="36" y="65"/>
                      </a:lnTo>
                      <a:lnTo>
                        <a:pt x="37" y="68"/>
                      </a:lnTo>
                      <a:lnTo>
                        <a:pt x="39" y="72"/>
                      </a:lnTo>
                      <a:lnTo>
                        <a:pt x="39" y="75"/>
                      </a:lnTo>
                      <a:lnTo>
                        <a:pt x="40" y="77"/>
                      </a:lnTo>
                      <a:lnTo>
                        <a:pt x="41" y="80"/>
                      </a:lnTo>
                      <a:lnTo>
                        <a:pt x="43" y="84"/>
                      </a:lnTo>
                      <a:lnTo>
                        <a:pt x="43" y="87"/>
                      </a:lnTo>
                      <a:lnTo>
                        <a:pt x="44" y="91"/>
                      </a:lnTo>
                      <a:lnTo>
                        <a:pt x="44" y="93"/>
                      </a:lnTo>
                      <a:lnTo>
                        <a:pt x="45" y="97"/>
                      </a:lnTo>
                      <a:lnTo>
                        <a:pt x="47" y="100"/>
                      </a:lnTo>
                      <a:lnTo>
                        <a:pt x="47" y="103"/>
                      </a:lnTo>
                      <a:lnTo>
                        <a:pt x="47" y="107"/>
                      </a:lnTo>
                      <a:lnTo>
                        <a:pt x="48" y="109"/>
                      </a:lnTo>
                      <a:lnTo>
                        <a:pt x="48" y="112"/>
                      </a:lnTo>
                      <a:lnTo>
                        <a:pt x="49" y="116"/>
                      </a:lnTo>
                      <a:lnTo>
                        <a:pt x="49" y="119"/>
                      </a:lnTo>
                      <a:lnTo>
                        <a:pt x="51" y="123"/>
                      </a:lnTo>
                      <a:lnTo>
                        <a:pt x="51" y="125"/>
                      </a:lnTo>
                      <a:lnTo>
                        <a:pt x="51" y="129"/>
                      </a:lnTo>
                      <a:lnTo>
                        <a:pt x="51" y="132"/>
                      </a:lnTo>
                      <a:lnTo>
                        <a:pt x="52" y="136"/>
                      </a:lnTo>
                      <a:lnTo>
                        <a:pt x="52" y="139"/>
                      </a:lnTo>
                      <a:lnTo>
                        <a:pt x="53" y="143"/>
                      </a:lnTo>
                      <a:lnTo>
                        <a:pt x="53" y="145"/>
                      </a:lnTo>
                      <a:lnTo>
                        <a:pt x="53" y="149"/>
                      </a:lnTo>
                      <a:lnTo>
                        <a:pt x="53" y="153"/>
                      </a:lnTo>
                      <a:lnTo>
                        <a:pt x="53" y="156"/>
                      </a:lnTo>
                      <a:lnTo>
                        <a:pt x="53" y="160"/>
                      </a:lnTo>
                      <a:lnTo>
                        <a:pt x="55" y="164"/>
                      </a:lnTo>
                      <a:lnTo>
                        <a:pt x="55" y="167"/>
                      </a:lnTo>
                      <a:lnTo>
                        <a:pt x="55" y="171"/>
                      </a:lnTo>
                      <a:lnTo>
                        <a:pt x="55" y="173"/>
                      </a:lnTo>
                      <a:lnTo>
                        <a:pt x="55" y="177"/>
                      </a:lnTo>
                      <a:lnTo>
                        <a:pt x="55" y="181"/>
                      </a:lnTo>
                      <a:lnTo>
                        <a:pt x="55" y="185"/>
                      </a:lnTo>
                      <a:lnTo>
                        <a:pt x="55" y="188"/>
                      </a:lnTo>
                      <a:lnTo>
                        <a:pt x="55" y="192"/>
                      </a:lnTo>
                      <a:lnTo>
                        <a:pt x="55" y="196"/>
                      </a:lnTo>
                      <a:lnTo>
                        <a:pt x="55" y="200"/>
                      </a:lnTo>
                      <a:lnTo>
                        <a:pt x="55" y="203"/>
                      </a:lnTo>
                      <a:lnTo>
                        <a:pt x="55" y="208"/>
                      </a:lnTo>
                      <a:lnTo>
                        <a:pt x="51" y="208"/>
                      </a:lnTo>
                      <a:lnTo>
                        <a:pt x="36" y="212"/>
                      </a:lnTo>
                      <a:lnTo>
                        <a:pt x="36" y="208"/>
                      </a:lnTo>
                      <a:lnTo>
                        <a:pt x="36" y="204"/>
                      </a:lnTo>
                      <a:lnTo>
                        <a:pt x="36" y="201"/>
                      </a:lnTo>
                      <a:lnTo>
                        <a:pt x="37" y="199"/>
                      </a:lnTo>
                      <a:lnTo>
                        <a:pt x="37" y="195"/>
                      </a:lnTo>
                      <a:lnTo>
                        <a:pt x="37" y="192"/>
                      </a:lnTo>
                      <a:lnTo>
                        <a:pt x="37" y="188"/>
                      </a:lnTo>
                      <a:lnTo>
                        <a:pt x="37" y="185"/>
                      </a:lnTo>
                      <a:lnTo>
                        <a:pt x="37" y="181"/>
                      </a:lnTo>
                      <a:lnTo>
                        <a:pt x="37" y="179"/>
                      </a:lnTo>
                      <a:lnTo>
                        <a:pt x="37" y="176"/>
                      </a:lnTo>
                      <a:lnTo>
                        <a:pt x="37" y="172"/>
                      </a:lnTo>
                      <a:lnTo>
                        <a:pt x="37" y="169"/>
                      </a:lnTo>
                      <a:lnTo>
                        <a:pt x="37" y="167"/>
                      </a:lnTo>
                      <a:lnTo>
                        <a:pt x="37" y="164"/>
                      </a:lnTo>
                      <a:lnTo>
                        <a:pt x="37" y="160"/>
                      </a:lnTo>
                      <a:lnTo>
                        <a:pt x="37" y="157"/>
                      </a:lnTo>
                      <a:lnTo>
                        <a:pt x="36" y="155"/>
                      </a:lnTo>
                      <a:lnTo>
                        <a:pt x="36" y="151"/>
                      </a:lnTo>
                      <a:lnTo>
                        <a:pt x="36" y="148"/>
                      </a:lnTo>
                      <a:lnTo>
                        <a:pt x="36" y="145"/>
                      </a:lnTo>
                      <a:lnTo>
                        <a:pt x="36" y="141"/>
                      </a:lnTo>
                      <a:lnTo>
                        <a:pt x="35" y="139"/>
                      </a:lnTo>
                      <a:lnTo>
                        <a:pt x="35" y="136"/>
                      </a:lnTo>
                      <a:lnTo>
                        <a:pt x="35" y="133"/>
                      </a:lnTo>
                      <a:lnTo>
                        <a:pt x="33" y="131"/>
                      </a:lnTo>
                      <a:lnTo>
                        <a:pt x="33" y="128"/>
                      </a:lnTo>
                      <a:lnTo>
                        <a:pt x="33" y="124"/>
                      </a:lnTo>
                      <a:lnTo>
                        <a:pt x="32" y="121"/>
                      </a:lnTo>
                      <a:lnTo>
                        <a:pt x="32" y="119"/>
                      </a:lnTo>
                      <a:lnTo>
                        <a:pt x="32" y="116"/>
                      </a:lnTo>
                      <a:lnTo>
                        <a:pt x="32" y="113"/>
                      </a:lnTo>
                      <a:lnTo>
                        <a:pt x="31" y="111"/>
                      </a:lnTo>
                      <a:lnTo>
                        <a:pt x="31" y="108"/>
                      </a:lnTo>
                      <a:lnTo>
                        <a:pt x="29" y="104"/>
                      </a:lnTo>
                      <a:lnTo>
                        <a:pt x="28" y="101"/>
                      </a:lnTo>
                      <a:lnTo>
                        <a:pt x="28" y="99"/>
                      </a:lnTo>
                      <a:lnTo>
                        <a:pt x="27" y="96"/>
                      </a:lnTo>
                      <a:lnTo>
                        <a:pt x="27" y="93"/>
                      </a:lnTo>
                      <a:lnTo>
                        <a:pt x="25" y="91"/>
                      </a:lnTo>
                      <a:lnTo>
                        <a:pt x="24" y="87"/>
                      </a:lnTo>
                      <a:lnTo>
                        <a:pt x="24" y="84"/>
                      </a:lnTo>
                      <a:lnTo>
                        <a:pt x="23" y="81"/>
                      </a:lnTo>
                      <a:lnTo>
                        <a:pt x="23" y="79"/>
                      </a:lnTo>
                      <a:lnTo>
                        <a:pt x="21" y="76"/>
                      </a:lnTo>
                      <a:lnTo>
                        <a:pt x="20" y="73"/>
                      </a:lnTo>
                      <a:lnTo>
                        <a:pt x="19" y="71"/>
                      </a:lnTo>
                      <a:lnTo>
                        <a:pt x="19" y="68"/>
                      </a:lnTo>
                      <a:lnTo>
                        <a:pt x="17" y="65"/>
                      </a:lnTo>
                      <a:lnTo>
                        <a:pt x="16" y="61"/>
                      </a:lnTo>
                      <a:lnTo>
                        <a:pt x="16" y="59"/>
                      </a:lnTo>
                      <a:lnTo>
                        <a:pt x="15" y="56"/>
                      </a:lnTo>
                      <a:lnTo>
                        <a:pt x="13" y="53"/>
                      </a:lnTo>
                      <a:lnTo>
                        <a:pt x="12" y="51"/>
                      </a:lnTo>
                      <a:lnTo>
                        <a:pt x="11" y="48"/>
                      </a:lnTo>
                      <a:lnTo>
                        <a:pt x="11" y="45"/>
                      </a:lnTo>
                      <a:lnTo>
                        <a:pt x="9" y="43"/>
                      </a:lnTo>
                      <a:lnTo>
                        <a:pt x="7" y="40"/>
                      </a:lnTo>
                      <a:lnTo>
                        <a:pt x="5" y="37"/>
                      </a:lnTo>
                      <a:lnTo>
                        <a:pt x="5" y="35"/>
                      </a:lnTo>
                      <a:lnTo>
                        <a:pt x="4" y="32"/>
                      </a:lnTo>
                      <a:lnTo>
                        <a:pt x="3" y="29"/>
                      </a:lnTo>
                      <a:lnTo>
                        <a:pt x="1" y="2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5" name="Freeform 151">
                  <a:extLst>
                    <a:ext uri="{FF2B5EF4-FFF2-40B4-BE49-F238E27FC236}">
                      <a16:creationId xmlns:a16="http://schemas.microsoft.com/office/drawing/2014/main" id="{AD339CBC-5C07-497B-B5E5-280E915A9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6" y="1504"/>
                  <a:ext cx="40" cy="132"/>
                </a:xfrm>
                <a:custGeom>
                  <a:avLst/>
                  <a:gdLst>
                    <a:gd name="T0" fmla="*/ 0 w 80"/>
                    <a:gd name="T1" fmla="*/ 1 h 264"/>
                    <a:gd name="T2" fmla="*/ 0 w 80"/>
                    <a:gd name="T3" fmla="*/ 1 h 264"/>
                    <a:gd name="T4" fmla="*/ 0 w 80"/>
                    <a:gd name="T5" fmla="*/ 1 h 264"/>
                    <a:gd name="T6" fmla="*/ 1 w 80"/>
                    <a:gd name="T7" fmla="*/ 1 h 264"/>
                    <a:gd name="T8" fmla="*/ 1 w 80"/>
                    <a:gd name="T9" fmla="*/ 1 h 264"/>
                    <a:gd name="T10" fmla="*/ 1 w 80"/>
                    <a:gd name="T11" fmla="*/ 1 h 264"/>
                    <a:gd name="T12" fmla="*/ 1 w 80"/>
                    <a:gd name="T13" fmla="*/ 1 h 264"/>
                    <a:gd name="T14" fmla="*/ 1 w 80"/>
                    <a:gd name="T15" fmla="*/ 2 h 264"/>
                    <a:gd name="T16" fmla="*/ 1 w 80"/>
                    <a:gd name="T17" fmla="*/ 2 h 264"/>
                    <a:gd name="T18" fmla="*/ 1 w 80"/>
                    <a:gd name="T19" fmla="*/ 2 h 264"/>
                    <a:gd name="T20" fmla="*/ 1 w 80"/>
                    <a:gd name="T21" fmla="*/ 2 h 264"/>
                    <a:gd name="T22" fmla="*/ 1 w 80"/>
                    <a:gd name="T23" fmla="*/ 2 h 264"/>
                    <a:gd name="T24" fmla="*/ 1 w 80"/>
                    <a:gd name="T25" fmla="*/ 2 h 264"/>
                    <a:gd name="T26" fmla="*/ 1 w 80"/>
                    <a:gd name="T27" fmla="*/ 3 h 264"/>
                    <a:gd name="T28" fmla="*/ 1 w 80"/>
                    <a:gd name="T29" fmla="*/ 3 h 264"/>
                    <a:gd name="T30" fmla="*/ 1 w 80"/>
                    <a:gd name="T31" fmla="*/ 3 h 264"/>
                    <a:gd name="T32" fmla="*/ 1 w 80"/>
                    <a:gd name="T33" fmla="*/ 3 h 264"/>
                    <a:gd name="T34" fmla="*/ 1 w 80"/>
                    <a:gd name="T35" fmla="*/ 3 h 264"/>
                    <a:gd name="T36" fmla="*/ 1 w 80"/>
                    <a:gd name="T37" fmla="*/ 3 h 264"/>
                    <a:gd name="T38" fmla="*/ 1 w 80"/>
                    <a:gd name="T39" fmla="*/ 4 h 264"/>
                    <a:gd name="T40" fmla="*/ 1 w 80"/>
                    <a:gd name="T41" fmla="*/ 4 h 264"/>
                    <a:gd name="T42" fmla="*/ 1 w 80"/>
                    <a:gd name="T43" fmla="*/ 4 h 264"/>
                    <a:gd name="T44" fmla="*/ 1 w 80"/>
                    <a:gd name="T45" fmla="*/ 4 h 264"/>
                    <a:gd name="T46" fmla="*/ 1 w 80"/>
                    <a:gd name="T47" fmla="*/ 4 h 264"/>
                    <a:gd name="T48" fmla="*/ 1 w 80"/>
                    <a:gd name="T49" fmla="*/ 5 h 264"/>
                    <a:gd name="T50" fmla="*/ 2 w 80"/>
                    <a:gd name="T51" fmla="*/ 4 h 264"/>
                    <a:gd name="T52" fmla="*/ 2 w 80"/>
                    <a:gd name="T53" fmla="*/ 4 h 264"/>
                    <a:gd name="T54" fmla="*/ 2 w 80"/>
                    <a:gd name="T55" fmla="*/ 4 h 264"/>
                    <a:gd name="T56" fmla="*/ 2 w 80"/>
                    <a:gd name="T57" fmla="*/ 4 h 264"/>
                    <a:gd name="T58" fmla="*/ 2 w 80"/>
                    <a:gd name="T59" fmla="*/ 4 h 264"/>
                    <a:gd name="T60" fmla="*/ 2 w 80"/>
                    <a:gd name="T61" fmla="*/ 3 h 264"/>
                    <a:gd name="T62" fmla="*/ 2 w 80"/>
                    <a:gd name="T63" fmla="*/ 3 h 264"/>
                    <a:gd name="T64" fmla="*/ 2 w 80"/>
                    <a:gd name="T65" fmla="*/ 3 h 264"/>
                    <a:gd name="T66" fmla="*/ 2 w 80"/>
                    <a:gd name="T67" fmla="*/ 3 h 264"/>
                    <a:gd name="T68" fmla="*/ 2 w 80"/>
                    <a:gd name="T69" fmla="*/ 3 h 264"/>
                    <a:gd name="T70" fmla="*/ 1 w 80"/>
                    <a:gd name="T71" fmla="*/ 2 h 264"/>
                    <a:gd name="T72" fmla="*/ 1 w 80"/>
                    <a:gd name="T73" fmla="*/ 2 h 264"/>
                    <a:gd name="T74" fmla="*/ 1 w 80"/>
                    <a:gd name="T75" fmla="*/ 2 h 264"/>
                    <a:gd name="T76" fmla="*/ 1 w 80"/>
                    <a:gd name="T77" fmla="*/ 2 h 264"/>
                    <a:gd name="T78" fmla="*/ 1 w 80"/>
                    <a:gd name="T79" fmla="*/ 2 h 264"/>
                    <a:gd name="T80" fmla="*/ 1 w 80"/>
                    <a:gd name="T81" fmla="*/ 1 h 264"/>
                    <a:gd name="T82" fmla="*/ 1 w 80"/>
                    <a:gd name="T83" fmla="*/ 1 h 264"/>
                    <a:gd name="T84" fmla="*/ 1 w 80"/>
                    <a:gd name="T85" fmla="*/ 1 h 264"/>
                    <a:gd name="T86" fmla="*/ 1 w 80"/>
                    <a:gd name="T87" fmla="*/ 1 h 264"/>
                    <a:gd name="T88" fmla="*/ 1 w 80"/>
                    <a:gd name="T89" fmla="*/ 1 h 264"/>
                    <a:gd name="T90" fmla="*/ 1 w 80"/>
                    <a:gd name="T91" fmla="*/ 1 h 264"/>
                    <a:gd name="T92" fmla="*/ 1 w 80"/>
                    <a:gd name="T93" fmla="*/ 0 h 26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0"/>
                    <a:gd name="T142" fmla="*/ 0 h 264"/>
                    <a:gd name="T143" fmla="*/ 80 w 80"/>
                    <a:gd name="T144" fmla="*/ 264 h 26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0" h="264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4" y="36"/>
                      </a:lnTo>
                      <a:lnTo>
                        <a:pt x="5" y="40"/>
                      </a:lnTo>
                      <a:lnTo>
                        <a:pt x="8" y="43"/>
                      </a:lnTo>
                      <a:lnTo>
                        <a:pt x="10" y="47"/>
                      </a:lnTo>
                      <a:lnTo>
                        <a:pt x="12" y="49"/>
                      </a:lnTo>
                      <a:lnTo>
                        <a:pt x="13" y="53"/>
                      </a:lnTo>
                      <a:lnTo>
                        <a:pt x="16" y="57"/>
                      </a:lnTo>
                      <a:lnTo>
                        <a:pt x="17" y="60"/>
                      </a:lnTo>
                      <a:lnTo>
                        <a:pt x="20" y="63"/>
                      </a:lnTo>
                      <a:lnTo>
                        <a:pt x="21" y="67"/>
                      </a:lnTo>
                      <a:lnTo>
                        <a:pt x="24" y="71"/>
                      </a:lnTo>
                      <a:lnTo>
                        <a:pt x="25" y="73"/>
                      </a:lnTo>
                      <a:lnTo>
                        <a:pt x="26" y="77"/>
                      </a:lnTo>
                      <a:lnTo>
                        <a:pt x="29" y="80"/>
                      </a:lnTo>
                      <a:lnTo>
                        <a:pt x="30" y="84"/>
                      </a:lnTo>
                      <a:lnTo>
                        <a:pt x="32" y="87"/>
                      </a:lnTo>
                      <a:lnTo>
                        <a:pt x="33" y="91"/>
                      </a:lnTo>
                      <a:lnTo>
                        <a:pt x="36" y="93"/>
                      </a:lnTo>
                      <a:lnTo>
                        <a:pt x="37" y="97"/>
                      </a:lnTo>
                      <a:lnTo>
                        <a:pt x="38" y="101"/>
                      </a:lnTo>
                      <a:lnTo>
                        <a:pt x="40" y="104"/>
                      </a:lnTo>
                      <a:lnTo>
                        <a:pt x="41" y="108"/>
                      </a:lnTo>
                      <a:lnTo>
                        <a:pt x="42" y="112"/>
                      </a:lnTo>
                      <a:lnTo>
                        <a:pt x="44" y="115"/>
                      </a:lnTo>
                      <a:lnTo>
                        <a:pt x="45" y="119"/>
                      </a:lnTo>
                      <a:lnTo>
                        <a:pt x="45" y="121"/>
                      </a:lnTo>
                      <a:lnTo>
                        <a:pt x="48" y="125"/>
                      </a:lnTo>
                      <a:lnTo>
                        <a:pt x="48" y="128"/>
                      </a:lnTo>
                      <a:lnTo>
                        <a:pt x="49" y="132"/>
                      </a:lnTo>
                      <a:lnTo>
                        <a:pt x="50" y="136"/>
                      </a:lnTo>
                      <a:lnTo>
                        <a:pt x="52" y="140"/>
                      </a:lnTo>
                      <a:lnTo>
                        <a:pt x="53" y="143"/>
                      </a:lnTo>
                      <a:lnTo>
                        <a:pt x="53" y="147"/>
                      </a:lnTo>
                      <a:lnTo>
                        <a:pt x="54" y="149"/>
                      </a:lnTo>
                      <a:lnTo>
                        <a:pt x="56" y="153"/>
                      </a:lnTo>
                      <a:lnTo>
                        <a:pt x="56" y="157"/>
                      </a:lnTo>
                      <a:lnTo>
                        <a:pt x="57" y="161"/>
                      </a:lnTo>
                      <a:lnTo>
                        <a:pt x="57" y="164"/>
                      </a:lnTo>
                      <a:lnTo>
                        <a:pt x="58" y="168"/>
                      </a:lnTo>
                      <a:lnTo>
                        <a:pt x="58" y="172"/>
                      </a:lnTo>
                      <a:lnTo>
                        <a:pt x="60" y="176"/>
                      </a:lnTo>
                      <a:lnTo>
                        <a:pt x="60" y="180"/>
                      </a:lnTo>
                      <a:lnTo>
                        <a:pt x="60" y="184"/>
                      </a:lnTo>
                      <a:lnTo>
                        <a:pt x="61" y="187"/>
                      </a:lnTo>
                      <a:lnTo>
                        <a:pt x="61" y="191"/>
                      </a:lnTo>
                      <a:lnTo>
                        <a:pt x="62" y="195"/>
                      </a:lnTo>
                      <a:lnTo>
                        <a:pt x="62" y="199"/>
                      </a:lnTo>
                      <a:lnTo>
                        <a:pt x="62" y="203"/>
                      </a:lnTo>
                      <a:lnTo>
                        <a:pt x="62" y="207"/>
                      </a:lnTo>
                      <a:lnTo>
                        <a:pt x="62" y="211"/>
                      </a:lnTo>
                      <a:lnTo>
                        <a:pt x="62" y="215"/>
                      </a:lnTo>
                      <a:lnTo>
                        <a:pt x="62" y="217"/>
                      </a:lnTo>
                      <a:lnTo>
                        <a:pt x="62" y="221"/>
                      </a:lnTo>
                      <a:lnTo>
                        <a:pt x="62" y="225"/>
                      </a:lnTo>
                      <a:lnTo>
                        <a:pt x="62" y="229"/>
                      </a:lnTo>
                      <a:lnTo>
                        <a:pt x="62" y="233"/>
                      </a:lnTo>
                      <a:lnTo>
                        <a:pt x="62" y="237"/>
                      </a:lnTo>
                      <a:lnTo>
                        <a:pt x="62" y="241"/>
                      </a:lnTo>
                      <a:lnTo>
                        <a:pt x="62" y="247"/>
                      </a:lnTo>
                      <a:lnTo>
                        <a:pt x="62" y="251"/>
                      </a:lnTo>
                      <a:lnTo>
                        <a:pt x="62" y="255"/>
                      </a:lnTo>
                      <a:lnTo>
                        <a:pt x="61" y="259"/>
                      </a:lnTo>
                      <a:lnTo>
                        <a:pt x="61" y="264"/>
                      </a:lnTo>
                      <a:lnTo>
                        <a:pt x="78" y="264"/>
                      </a:lnTo>
                      <a:lnTo>
                        <a:pt x="78" y="259"/>
                      </a:lnTo>
                      <a:lnTo>
                        <a:pt x="78" y="253"/>
                      </a:lnTo>
                      <a:lnTo>
                        <a:pt x="78" y="248"/>
                      </a:lnTo>
                      <a:lnTo>
                        <a:pt x="78" y="244"/>
                      </a:lnTo>
                      <a:lnTo>
                        <a:pt x="78" y="239"/>
                      </a:lnTo>
                      <a:lnTo>
                        <a:pt x="78" y="233"/>
                      </a:lnTo>
                      <a:lnTo>
                        <a:pt x="78" y="229"/>
                      </a:lnTo>
                      <a:lnTo>
                        <a:pt x="80" y="225"/>
                      </a:lnTo>
                      <a:lnTo>
                        <a:pt x="78" y="220"/>
                      </a:lnTo>
                      <a:lnTo>
                        <a:pt x="78" y="215"/>
                      </a:lnTo>
                      <a:lnTo>
                        <a:pt x="78" y="211"/>
                      </a:lnTo>
                      <a:lnTo>
                        <a:pt x="78" y="207"/>
                      </a:lnTo>
                      <a:lnTo>
                        <a:pt x="78" y="201"/>
                      </a:lnTo>
                      <a:lnTo>
                        <a:pt x="78" y="197"/>
                      </a:lnTo>
                      <a:lnTo>
                        <a:pt x="77" y="193"/>
                      </a:lnTo>
                      <a:lnTo>
                        <a:pt x="77" y="189"/>
                      </a:lnTo>
                      <a:lnTo>
                        <a:pt x="76" y="184"/>
                      </a:lnTo>
                      <a:lnTo>
                        <a:pt x="76" y="180"/>
                      </a:lnTo>
                      <a:lnTo>
                        <a:pt x="76" y="175"/>
                      </a:lnTo>
                      <a:lnTo>
                        <a:pt x="74" y="171"/>
                      </a:lnTo>
                      <a:lnTo>
                        <a:pt x="74" y="167"/>
                      </a:lnTo>
                      <a:lnTo>
                        <a:pt x="73" y="163"/>
                      </a:lnTo>
                      <a:lnTo>
                        <a:pt x="72" y="159"/>
                      </a:lnTo>
                      <a:lnTo>
                        <a:pt x="72" y="155"/>
                      </a:lnTo>
                      <a:lnTo>
                        <a:pt x="70" y="149"/>
                      </a:lnTo>
                      <a:lnTo>
                        <a:pt x="70" y="145"/>
                      </a:lnTo>
                      <a:lnTo>
                        <a:pt x="69" y="141"/>
                      </a:lnTo>
                      <a:lnTo>
                        <a:pt x="68" y="137"/>
                      </a:lnTo>
                      <a:lnTo>
                        <a:pt x="66" y="133"/>
                      </a:lnTo>
                      <a:lnTo>
                        <a:pt x="66" y="129"/>
                      </a:lnTo>
                      <a:lnTo>
                        <a:pt x="65" y="125"/>
                      </a:lnTo>
                      <a:lnTo>
                        <a:pt x="64" y="121"/>
                      </a:lnTo>
                      <a:lnTo>
                        <a:pt x="62" y="117"/>
                      </a:lnTo>
                      <a:lnTo>
                        <a:pt x="61" y="113"/>
                      </a:lnTo>
                      <a:lnTo>
                        <a:pt x="60" y="109"/>
                      </a:lnTo>
                      <a:lnTo>
                        <a:pt x="58" y="105"/>
                      </a:lnTo>
                      <a:lnTo>
                        <a:pt x="57" y="101"/>
                      </a:lnTo>
                      <a:lnTo>
                        <a:pt x="56" y="97"/>
                      </a:lnTo>
                      <a:lnTo>
                        <a:pt x="54" y="93"/>
                      </a:lnTo>
                      <a:lnTo>
                        <a:pt x="53" y="89"/>
                      </a:lnTo>
                      <a:lnTo>
                        <a:pt x="50" y="85"/>
                      </a:lnTo>
                      <a:lnTo>
                        <a:pt x="49" y="81"/>
                      </a:lnTo>
                      <a:lnTo>
                        <a:pt x="46" y="77"/>
                      </a:lnTo>
                      <a:lnTo>
                        <a:pt x="45" y="75"/>
                      </a:lnTo>
                      <a:lnTo>
                        <a:pt x="44" y="71"/>
                      </a:lnTo>
                      <a:lnTo>
                        <a:pt x="41" y="67"/>
                      </a:lnTo>
                      <a:lnTo>
                        <a:pt x="40" y="63"/>
                      </a:lnTo>
                      <a:lnTo>
                        <a:pt x="38" y="60"/>
                      </a:lnTo>
                      <a:lnTo>
                        <a:pt x="36" y="55"/>
                      </a:lnTo>
                      <a:lnTo>
                        <a:pt x="33" y="52"/>
                      </a:lnTo>
                      <a:lnTo>
                        <a:pt x="32" y="48"/>
                      </a:lnTo>
                      <a:lnTo>
                        <a:pt x="29" y="44"/>
                      </a:lnTo>
                      <a:lnTo>
                        <a:pt x="26" y="40"/>
                      </a:lnTo>
                      <a:lnTo>
                        <a:pt x="25" y="37"/>
                      </a:lnTo>
                      <a:lnTo>
                        <a:pt x="22" y="33"/>
                      </a:lnTo>
                      <a:lnTo>
                        <a:pt x="21" y="29"/>
                      </a:lnTo>
                      <a:lnTo>
                        <a:pt x="18" y="25"/>
                      </a:lnTo>
                      <a:lnTo>
                        <a:pt x="16" y="21"/>
                      </a:lnTo>
                      <a:lnTo>
                        <a:pt x="13" y="17"/>
                      </a:lnTo>
                      <a:lnTo>
                        <a:pt x="10" y="15"/>
                      </a:lnTo>
                      <a:lnTo>
                        <a:pt x="8" y="11"/>
                      </a:lnTo>
                      <a:lnTo>
                        <a:pt x="5" y="7"/>
                      </a:lnTo>
                      <a:lnTo>
                        <a:pt x="4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6" name="Freeform 152">
                  <a:extLst>
                    <a:ext uri="{FF2B5EF4-FFF2-40B4-BE49-F238E27FC236}">
                      <a16:creationId xmlns:a16="http://schemas.microsoft.com/office/drawing/2014/main" id="{8452F1E6-A006-4A5F-9740-723E916C3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" y="1479"/>
                  <a:ext cx="57" cy="164"/>
                </a:xfrm>
                <a:custGeom>
                  <a:avLst/>
                  <a:gdLst>
                    <a:gd name="T0" fmla="*/ 0 w 115"/>
                    <a:gd name="T1" fmla="*/ 1 h 326"/>
                    <a:gd name="T2" fmla="*/ 0 w 115"/>
                    <a:gd name="T3" fmla="*/ 1 h 326"/>
                    <a:gd name="T4" fmla="*/ 0 w 115"/>
                    <a:gd name="T5" fmla="*/ 0 h 326"/>
                    <a:gd name="T6" fmla="*/ 0 w 115"/>
                    <a:gd name="T7" fmla="*/ 1 h 326"/>
                    <a:gd name="T8" fmla="*/ 0 w 115"/>
                    <a:gd name="T9" fmla="*/ 1 h 326"/>
                    <a:gd name="T10" fmla="*/ 0 w 115"/>
                    <a:gd name="T11" fmla="*/ 1 h 326"/>
                    <a:gd name="T12" fmla="*/ 0 w 115"/>
                    <a:gd name="T13" fmla="*/ 1 h 326"/>
                    <a:gd name="T14" fmla="*/ 0 w 115"/>
                    <a:gd name="T15" fmla="*/ 1 h 326"/>
                    <a:gd name="T16" fmla="*/ 0 w 115"/>
                    <a:gd name="T17" fmla="*/ 2 h 326"/>
                    <a:gd name="T18" fmla="*/ 1 w 115"/>
                    <a:gd name="T19" fmla="*/ 2 h 326"/>
                    <a:gd name="T20" fmla="*/ 1 w 115"/>
                    <a:gd name="T21" fmla="*/ 2 h 326"/>
                    <a:gd name="T22" fmla="*/ 1 w 115"/>
                    <a:gd name="T23" fmla="*/ 2 h 326"/>
                    <a:gd name="T24" fmla="*/ 1 w 115"/>
                    <a:gd name="T25" fmla="*/ 2 h 326"/>
                    <a:gd name="T26" fmla="*/ 1 w 115"/>
                    <a:gd name="T27" fmla="*/ 3 h 326"/>
                    <a:gd name="T28" fmla="*/ 1 w 115"/>
                    <a:gd name="T29" fmla="*/ 3 h 326"/>
                    <a:gd name="T30" fmla="*/ 1 w 115"/>
                    <a:gd name="T31" fmla="*/ 3 h 326"/>
                    <a:gd name="T32" fmla="*/ 1 w 115"/>
                    <a:gd name="T33" fmla="*/ 3 h 326"/>
                    <a:gd name="T34" fmla="*/ 1 w 115"/>
                    <a:gd name="T35" fmla="*/ 4 h 326"/>
                    <a:gd name="T36" fmla="*/ 1 w 115"/>
                    <a:gd name="T37" fmla="*/ 4 h 326"/>
                    <a:gd name="T38" fmla="*/ 1 w 115"/>
                    <a:gd name="T39" fmla="*/ 4 h 326"/>
                    <a:gd name="T40" fmla="*/ 1 w 115"/>
                    <a:gd name="T41" fmla="*/ 5 h 326"/>
                    <a:gd name="T42" fmla="*/ 1 w 115"/>
                    <a:gd name="T43" fmla="*/ 5 h 326"/>
                    <a:gd name="T44" fmla="*/ 1 w 115"/>
                    <a:gd name="T45" fmla="*/ 5 h 326"/>
                    <a:gd name="T46" fmla="*/ 1 w 115"/>
                    <a:gd name="T47" fmla="*/ 6 h 326"/>
                    <a:gd name="T48" fmla="*/ 1 w 115"/>
                    <a:gd name="T49" fmla="*/ 5 h 326"/>
                    <a:gd name="T50" fmla="*/ 1 w 115"/>
                    <a:gd name="T51" fmla="*/ 5 h 326"/>
                    <a:gd name="T52" fmla="*/ 1 w 115"/>
                    <a:gd name="T53" fmla="*/ 5 h 326"/>
                    <a:gd name="T54" fmla="*/ 1 w 115"/>
                    <a:gd name="T55" fmla="*/ 5 h 326"/>
                    <a:gd name="T56" fmla="*/ 1 w 115"/>
                    <a:gd name="T57" fmla="*/ 4 h 326"/>
                    <a:gd name="T58" fmla="*/ 1 w 115"/>
                    <a:gd name="T59" fmla="*/ 4 h 326"/>
                    <a:gd name="T60" fmla="*/ 1 w 115"/>
                    <a:gd name="T61" fmla="*/ 4 h 326"/>
                    <a:gd name="T62" fmla="*/ 1 w 115"/>
                    <a:gd name="T63" fmla="*/ 4 h 326"/>
                    <a:gd name="T64" fmla="*/ 1 w 115"/>
                    <a:gd name="T65" fmla="*/ 3 h 326"/>
                    <a:gd name="T66" fmla="*/ 1 w 115"/>
                    <a:gd name="T67" fmla="*/ 3 h 326"/>
                    <a:gd name="T68" fmla="*/ 1 w 115"/>
                    <a:gd name="T69" fmla="*/ 3 h 326"/>
                    <a:gd name="T70" fmla="*/ 1 w 115"/>
                    <a:gd name="T71" fmla="*/ 3 h 326"/>
                    <a:gd name="T72" fmla="*/ 1 w 115"/>
                    <a:gd name="T73" fmla="*/ 3 h 326"/>
                    <a:gd name="T74" fmla="*/ 1 w 115"/>
                    <a:gd name="T75" fmla="*/ 2 h 326"/>
                    <a:gd name="T76" fmla="*/ 0 w 115"/>
                    <a:gd name="T77" fmla="*/ 2 h 326"/>
                    <a:gd name="T78" fmla="*/ 0 w 115"/>
                    <a:gd name="T79" fmla="*/ 2 h 326"/>
                    <a:gd name="T80" fmla="*/ 0 w 115"/>
                    <a:gd name="T81" fmla="*/ 2 h 326"/>
                    <a:gd name="T82" fmla="*/ 0 w 115"/>
                    <a:gd name="T83" fmla="*/ 2 h 326"/>
                    <a:gd name="T84" fmla="*/ 0 w 115"/>
                    <a:gd name="T85" fmla="*/ 1 h 326"/>
                    <a:gd name="T86" fmla="*/ 0 w 115"/>
                    <a:gd name="T87" fmla="*/ 1 h 326"/>
                    <a:gd name="T88" fmla="*/ 0 w 115"/>
                    <a:gd name="T89" fmla="*/ 1 h 326"/>
                    <a:gd name="T90" fmla="*/ 0 w 115"/>
                    <a:gd name="T91" fmla="*/ 1 h 32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5"/>
                    <a:gd name="T139" fmla="*/ 0 h 326"/>
                    <a:gd name="T140" fmla="*/ 115 w 115"/>
                    <a:gd name="T141" fmla="*/ 326 h 32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5" h="326">
                      <a:moveTo>
                        <a:pt x="2" y="28"/>
                      </a:moveTo>
                      <a:lnTo>
                        <a:pt x="2" y="24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7" y="8"/>
                      </a:lnTo>
                      <a:lnTo>
                        <a:pt x="11" y="12"/>
                      </a:lnTo>
                      <a:lnTo>
                        <a:pt x="15" y="16"/>
                      </a:lnTo>
                      <a:lnTo>
                        <a:pt x="18" y="20"/>
                      </a:lnTo>
                      <a:lnTo>
                        <a:pt x="22" y="24"/>
                      </a:lnTo>
                      <a:lnTo>
                        <a:pt x="26" y="28"/>
                      </a:lnTo>
                      <a:lnTo>
                        <a:pt x="30" y="32"/>
                      </a:lnTo>
                      <a:lnTo>
                        <a:pt x="32" y="36"/>
                      </a:lnTo>
                      <a:lnTo>
                        <a:pt x="35" y="40"/>
                      </a:lnTo>
                      <a:lnTo>
                        <a:pt x="39" y="44"/>
                      </a:lnTo>
                      <a:lnTo>
                        <a:pt x="42" y="48"/>
                      </a:lnTo>
                      <a:lnTo>
                        <a:pt x="44" y="53"/>
                      </a:lnTo>
                      <a:lnTo>
                        <a:pt x="47" y="57"/>
                      </a:lnTo>
                      <a:lnTo>
                        <a:pt x="51" y="61"/>
                      </a:lnTo>
                      <a:lnTo>
                        <a:pt x="54" y="65"/>
                      </a:lnTo>
                      <a:lnTo>
                        <a:pt x="56" y="69"/>
                      </a:lnTo>
                      <a:lnTo>
                        <a:pt x="59" y="74"/>
                      </a:lnTo>
                      <a:lnTo>
                        <a:pt x="62" y="78"/>
                      </a:lnTo>
                      <a:lnTo>
                        <a:pt x="64" y="82"/>
                      </a:lnTo>
                      <a:lnTo>
                        <a:pt x="67" y="86"/>
                      </a:lnTo>
                      <a:lnTo>
                        <a:pt x="70" y="92"/>
                      </a:lnTo>
                      <a:lnTo>
                        <a:pt x="72" y="96"/>
                      </a:lnTo>
                      <a:lnTo>
                        <a:pt x="75" y="101"/>
                      </a:lnTo>
                      <a:lnTo>
                        <a:pt x="76" y="105"/>
                      </a:lnTo>
                      <a:lnTo>
                        <a:pt x="79" y="109"/>
                      </a:lnTo>
                      <a:lnTo>
                        <a:pt x="82" y="114"/>
                      </a:lnTo>
                      <a:lnTo>
                        <a:pt x="83" y="118"/>
                      </a:lnTo>
                      <a:lnTo>
                        <a:pt x="86" y="124"/>
                      </a:lnTo>
                      <a:lnTo>
                        <a:pt x="87" y="128"/>
                      </a:lnTo>
                      <a:lnTo>
                        <a:pt x="90" y="133"/>
                      </a:lnTo>
                      <a:lnTo>
                        <a:pt x="92" y="138"/>
                      </a:lnTo>
                      <a:lnTo>
                        <a:pt x="94" y="142"/>
                      </a:lnTo>
                      <a:lnTo>
                        <a:pt x="95" y="148"/>
                      </a:lnTo>
                      <a:lnTo>
                        <a:pt x="96" y="153"/>
                      </a:lnTo>
                      <a:lnTo>
                        <a:pt x="98" y="158"/>
                      </a:lnTo>
                      <a:lnTo>
                        <a:pt x="99" y="164"/>
                      </a:lnTo>
                      <a:lnTo>
                        <a:pt x="100" y="168"/>
                      </a:lnTo>
                      <a:lnTo>
                        <a:pt x="102" y="173"/>
                      </a:lnTo>
                      <a:lnTo>
                        <a:pt x="103" y="180"/>
                      </a:lnTo>
                      <a:lnTo>
                        <a:pt x="104" y="184"/>
                      </a:lnTo>
                      <a:lnTo>
                        <a:pt x="106" y="189"/>
                      </a:lnTo>
                      <a:lnTo>
                        <a:pt x="107" y="194"/>
                      </a:lnTo>
                      <a:lnTo>
                        <a:pt x="108" y="201"/>
                      </a:lnTo>
                      <a:lnTo>
                        <a:pt x="108" y="206"/>
                      </a:lnTo>
                      <a:lnTo>
                        <a:pt x="110" y="212"/>
                      </a:lnTo>
                      <a:lnTo>
                        <a:pt x="110" y="218"/>
                      </a:lnTo>
                      <a:lnTo>
                        <a:pt x="111" y="224"/>
                      </a:lnTo>
                      <a:lnTo>
                        <a:pt x="112" y="229"/>
                      </a:lnTo>
                      <a:lnTo>
                        <a:pt x="112" y="236"/>
                      </a:lnTo>
                      <a:lnTo>
                        <a:pt x="112" y="241"/>
                      </a:lnTo>
                      <a:lnTo>
                        <a:pt x="114" y="246"/>
                      </a:lnTo>
                      <a:lnTo>
                        <a:pt x="114" y="253"/>
                      </a:lnTo>
                      <a:lnTo>
                        <a:pt x="114" y="260"/>
                      </a:lnTo>
                      <a:lnTo>
                        <a:pt x="114" y="265"/>
                      </a:lnTo>
                      <a:lnTo>
                        <a:pt x="115" y="272"/>
                      </a:lnTo>
                      <a:lnTo>
                        <a:pt x="114" y="278"/>
                      </a:lnTo>
                      <a:lnTo>
                        <a:pt x="114" y="285"/>
                      </a:lnTo>
                      <a:lnTo>
                        <a:pt x="114" y="292"/>
                      </a:lnTo>
                      <a:lnTo>
                        <a:pt x="114" y="298"/>
                      </a:lnTo>
                      <a:lnTo>
                        <a:pt x="114" y="305"/>
                      </a:lnTo>
                      <a:lnTo>
                        <a:pt x="114" y="312"/>
                      </a:lnTo>
                      <a:lnTo>
                        <a:pt x="114" y="320"/>
                      </a:lnTo>
                      <a:lnTo>
                        <a:pt x="114" y="326"/>
                      </a:lnTo>
                      <a:lnTo>
                        <a:pt x="94" y="314"/>
                      </a:lnTo>
                      <a:lnTo>
                        <a:pt x="94" y="308"/>
                      </a:lnTo>
                      <a:lnTo>
                        <a:pt x="95" y="302"/>
                      </a:lnTo>
                      <a:lnTo>
                        <a:pt x="95" y="296"/>
                      </a:lnTo>
                      <a:lnTo>
                        <a:pt x="95" y="290"/>
                      </a:lnTo>
                      <a:lnTo>
                        <a:pt x="95" y="284"/>
                      </a:lnTo>
                      <a:lnTo>
                        <a:pt x="95" y="278"/>
                      </a:lnTo>
                      <a:lnTo>
                        <a:pt x="95" y="273"/>
                      </a:lnTo>
                      <a:lnTo>
                        <a:pt x="95" y="268"/>
                      </a:lnTo>
                      <a:lnTo>
                        <a:pt x="95" y="262"/>
                      </a:lnTo>
                      <a:lnTo>
                        <a:pt x="95" y="257"/>
                      </a:lnTo>
                      <a:lnTo>
                        <a:pt x="95" y="252"/>
                      </a:lnTo>
                      <a:lnTo>
                        <a:pt x="95" y="246"/>
                      </a:lnTo>
                      <a:lnTo>
                        <a:pt x="94" y="241"/>
                      </a:lnTo>
                      <a:lnTo>
                        <a:pt x="94" y="236"/>
                      </a:lnTo>
                      <a:lnTo>
                        <a:pt x="94" y="230"/>
                      </a:lnTo>
                      <a:lnTo>
                        <a:pt x="94" y="226"/>
                      </a:lnTo>
                      <a:lnTo>
                        <a:pt x="92" y="221"/>
                      </a:lnTo>
                      <a:lnTo>
                        <a:pt x="92" y="216"/>
                      </a:lnTo>
                      <a:lnTo>
                        <a:pt x="91" y="210"/>
                      </a:lnTo>
                      <a:lnTo>
                        <a:pt x="91" y="206"/>
                      </a:lnTo>
                      <a:lnTo>
                        <a:pt x="90" y="201"/>
                      </a:lnTo>
                      <a:lnTo>
                        <a:pt x="88" y="197"/>
                      </a:lnTo>
                      <a:lnTo>
                        <a:pt x="88" y="192"/>
                      </a:lnTo>
                      <a:lnTo>
                        <a:pt x="87" y="188"/>
                      </a:lnTo>
                      <a:lnTo>
                        <a:pt x="86" y="182"/>
                      </a:lnTo>
                      <a:lnTo>
                        <a:pt x="86" y="178"/>
                      </a:lnTo>
                      <a:lnTo>
                        <a:pt x="84" y="173"/>
                      </a:lnTo>
                      <a:lnTo>
                        <a:pt x="83" y="169"/>
                      </a:lnTo>
                      <a:lnTo>
                        <a:pt x="82" y="165"/>
                      </a:lnTo>
                      <a:lnTo>
                        <a:pt x="80" y="160"/>
                      </a:lnTo>
                      <a:lnTo>
                        <a:pt x="79" y="156"/>
                      </a:lnTo>
                      <a:lnTo>
                        <a:pt x="78" y="152"/>
                      </a:lnTo>
                      <a:lnTo>
                        <a:pt x="76" y="148"/>
                      </a:lnTo>
                      <a:lnTo>
                        <a:pt x="75" y="144"/>
                      </a:lnTo>
                      <a:lnTo>
                        <a:pt x="72" y="138"/>
                      </a:lnTo>
                      <a:lnTo>
                        <a:pt x="71" y="134"/>
                      </a:lnTo>
                      <a:lnTo>
                        <a:pt x="70" y="130"/>
                      </a:lnTo>
                      <a:lnTo>
                        <a:pt x="67" y="126"/>
                      </a:lnTo>
                      <a:lnTo>
                        <a:pt x="66" y="122"/>
                      </a:lnTo>
                      <a:lnTo>
                        <a:pt x="64" y="118"/>
                      </a:lnTo>
                      <a:lnTo>
                        <a:pt x="62" y="113"/>
                      </a:lnTo>
                      <a:lnTo>
                        <a:pt x="60" y="109"/>
                      </a:lnTo>
                      <a:lnTo>
                        <a:pt x="58" y="106"/>
                      </a:lnTo>
                      <a:lnTo>
                        <a:pt x="56" y="102"/>
                      </a:lnTo>
                      <a:lnTo>
                        <a:pt x="54" y="97"/>
                      </a:lnTo>
                      <a:lnTo>
                        <a:pt x="51" y="93"/>
                      </a:lnTo>
                      <a:lnTo>
                        <a:pt x="50" y="90"/>
                      </a:lnTo>
                      <a:lnTo>
                        <a:pt x="47" y="86"/>
                      </a:lnTo>
                      <a:lnTo>
                        <a:pt x="44" y="82"/>
                      </a:lnTo>
                      <a:lnTo>
                        <a:pt x="42" y="78"/>
                      </a:lnTo>
                      <a:lnTo>
                        <a:pt x="39" y="74"/>
                      </a:lnTo>
                      <a:lnTo>
                        <a:pt x="38" y="70"/>
                      </a:lnTo>
                      <a:lnTo>
                        <a:pt x="34" y="66"/>
                      </a:lnTo>
                      <a:lnTo>
                        <a:pt x="31" y="64"/>
                      </a:lnTo>
                      <a:lnTo>
                        <a:pt x="28" y="60"/>
                      </a:lnTo>
                      <a:lnTo>
                        <a:pt x="26" y="56"/>
                      </a:lnTo>
                      <a:lnTo>
                        <a:pt x="23" y="53"/>
                      </a:lnTo>
                      <a:lnTo>
                        <a:pt x="20" y="49"/>
                      </a:lnTo>
                      <a:lnTo>
                        <a:pt x="18" y="45"/>
                      </a:lnTo>
                      <a:lnTo>
                        <a:pt x="14" y="42"/>
                      </a:lnTo>
                      <a:lnTo>
                        <a:pt x="11" y="38"/>
                      </a:lnTo>
                      <a:lnTo>
                        <a:pt x="8" y="34"/>
                      </a:lnTo>
                      <a:lnTo>
                        <a:pt x="4" y="30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7" name="Freeform 153">
                  <a:extLst>
                    <a:ext uri="{FF2B5EF4-FFF2-40B4-BE49-F238E27FC236}">
                      <a16:creationId xmlns:a16="http://schemas.microsoft.com/office/drawing/2014/main" id="{457F626A-31EE-4371-A4F9-7EFDDD670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7" y="1559"/>
                  <a:ext cx="38" cy="38"/>
                </a:xfrm>
                <a:custGeom>
                  <a:avLst/>
                  <a:gdLst>
                    <a:gd name="T0" fmla="*/ 1 w 76"/>
                    <a:gd name="T1" fmla="*/ 2 h 76"/>
                    <a:gd name="T2" fmla="*/ 1 w 76"/>
                    <a:gd name="T3" fmla="*/ 2 h 76"/>
                    <a:gd name="T4" fmla="*/ 1 w 76"/>
                    <a:gd name="T5" fmla="*/ 1 h 76"/>
                    <a:gd name="T6" fmla="*/ 1 w 76"/>
                    <a:gd name="T7" fmla="*/ 1 h 76"/>
                    <a:gd name="T8" fmla="*/ 1 w 76"/>
                    <a:gd name="T9" fmla="*/ 1 h 76"/>
                    <a:gd name="T10" fmla="*/ 0 w 76"/>
                    <a:gd name="T11" fmla="*/ 1 h 76"/>
                    <a:gd name="T12" fmla="*/ 0 w 76"/>
                    <a:gd name="T13" fmla="*/ 1 h 76"/>
                    <a:gd name="T14" fmla="*/ 0 w 76"/>
                    <a:gd name="T15" fmla="*/ 1 h 76"/>
                    <a:gd name="T16" fmla="*/ 1 w 76"/>
                    <a:gd name="T17" fmla="*/ 1 h 76"/>
                    <a:gd name="T18" fmla="*/ 1 w 76"/>
                    <a:gd name="T19" fmla="*/ 1 h 76"/>
                    <a:gd name="T20" fmla="*/ 1 w 76"/>
                    <a:gd name="T21" fmla="*/ 1 h 76"/>
                    <a:gd name="T22" fmla="*/ 1 w 76"/>
                    <a:gd name="T23" fmla="*/ 1 h 76"/>
                    <a:gd name="T24" fmla="*/ 1 w 76"/>
                    <a:gd name="T25" fmla="*/ 1 h 76"/>
                    <a:gd name="T26" fmla="*/ 1 w 76"/>
                    <a:gd name="T27" fmla="*/ 0 h 76"/>
                    <a:gd name="T28" fmla="*/ 1 w 76"/>
                    <a:gd name="T29" fmla="*/ 0 h 76"/>
                    <a:gd name="T30" fmla="*/ 1 w 76"/>
                    <a:gd name="T31" fmla="*/ 0 h 76"/>
                    <a:gd name="T32" fmla="*/ 1 w 76"/>
                    <a:gd name="T33" fmla="*/ 1 h 76"/>
                    <a:gd name="T34" fmla="*/ 1 w 76"/>
                    <a:gd name="T35" fmla="*/ 1 h 76"/>
                    <a:gd name="T36" fmla="*/ 1 w 76"/>
                    <a:gd name="T37" fmla="*/ 1 h 76"/>
                    <a:gd name="T38" fmla="*/ 2 w 76"/>
                    <a:gd name="T39" fmla="*/ 1 h 76"/>
                    <a:gd name="T40" fmla="*/ 2 w 76"/>
                    <a:gd name="T41" fmla="*/ 1 h 76"/>
                    <a:gd name="T42" fmla="*/ 1 w 76"/>
                    <a:gd name="T43" fmla="*/ 1 h 76"/>
                    <a:gd name="T44" fmla="*/ 1 w 76"/>
                    <a:gd name="T45" fmla="*/ 1 h 76"/>
                    <a:gd name="T46" fmla="*/ 1 w 76"/>
                    <a:gd name="T47" fmla="*/ 1 h 76"/>
                    <a:gd name="T48" fmla="*/ 1 w 76"/>
                    <a:gd name="T49" fmla="*/ 1 h 76"/>
                    <a:gd name="T50" fmla="*/ 1 w 76"/>
                    <a:gd name="T51" fmla="*/ 1 h 76"/>
                    <a:gd name="T52" fmla="*/ 1 w 76"/>
                    <a:gd name="T53" fmla="*/ 1 h 76"/>
                    <a:gd name="T54" fmla="*/ 1 w 76"/>
                    <a:gd name="T55" fmla="*/ 1 h 76"/>
                    <a:gd name="T56" fmla="*/ 1 w 76"/>
                    <a:gd name="T57" fmla="*/ 1 h 76"/>
                    <a:gd name="T58" fmla="*/ 1 w 76"/>
                    <a:gd name="T59" fmla="*/ 1 h 76"/>
                    <a:gd name="T60" fmla="*/ 1 w 76"/>
                    <a:gd name="T61" fmla="*/ 1 h 76"/>
                    <a:gd name="T62" fmla="*/ 1 w 76"/>
                    <a:gd name="T63" fmla="*/ 1 h 76"/>
                    <a:gd name="T64" fmla="*/ 1 w 76"/>
                    <a:gd name="T65" fmla="*/ 1 h 76"/>
                    <a:gd name="T66" fmla="*/ 1 w 76"/>
                    <a:gd name="T67" fmla="*/ 2 h 76"/>
                    <a:gd name="T68" fmla="*/ 1 w 76"/>
                    <a:gd name="T69" fmla="*/ 2 h 7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6"/>
                    <a:gd name="T106" fmla="*/ 0 h 76"/>
                    <a:gd name="T107" fmla="*/ 76 w 76"/>
                    <a:gd name="T108" fmla="*/ 76 h 7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6" h="76">
                      <a:moveTo>
                        <a:pt x="49" y="66"/>
                      </a:moveTo>
                      <a:lnTo>
                        <a:pt x="38" y="76"/>
                      </a:lnTo>
                      <a:lnTo>
                        <a:pt x="8" y="46"/>
                      </a:lnTo>
                      <a:lnTo>
                        <a:pt x="4" y="42"/>
                      </a:lnTo>
                      <a:lnTo>
                        <a:pt x="1" y="36"/>
                      </a:lnTo>
                      <a:lnTo>
                        <a:pt x="0" y="32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1" y="16"/>
                      </a:lnTo>
                      <a:lnTo>
                        <a:pt x="4" y="12"/>
                      </a:lnTo>
                      <a:lnTo>
                        <a:pt x="8" y="7"/>
                      </a:lnTo>
                      <a:lnTo>
                        <a:pt x="12" y="3"/>
                      </a:lnTo>
                      <a:lnTo>
                        <a:pt x="17" y="2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7" y="2"/>
                      </a:lnTo>
                      <a:lnTo>
                        <a:pt x="41" y="4"/>
                      </a:lnTo>
                      <a:lnTo>
                        <a:pt x="45" y="8"/>
                      </a:lnTo>
                      <a:lnTo>
                        <a:pt x="76" y="39"/>
                      </a:lnTo>
                      <a:lnTo>
                        <a:pt x="66" y="50"/>
                      </a:lnTo>
                      <a:lnTo>
                        <a:pt x="42" y="26"/>
                      </a:lnTo>
                      <a:lnTo>
                        <a:pt x="38" y="23"/>
                      </a:lnTo>
                      <a:lnTo>
                        <a:pt x="37" y="22"/>
                      </a:lnTo>
                      <a:lnTo>
                        <a:pt x="33" y="19"/>
                      </a:lnTo>
                      <a:lnTo>
                        <a:pt x="32" y="19"/>
                      </a:lnTo>
                      <a:lnTo>
                        <a:pt x="26" y="19"/>
                      </a:lnTo>
                      <a:lnTo>
                        <a:pt x="24" y="20"/>
                      </a:lnTo>
                      <a:lnTo>
                        <a:pt x="21" y="24"/>
                      </a:lnTo>
                      <a:lnTo>
                        <a:pt x="18" y="27"/>
                      </a:lnTo>
                      <a:lnTo>
                        <a:pt x="18" y="32"/>
                      </a:lnTo>
                      <a:lnTo>
                        <a:pt x="20" y="36"/>
                      </a:lnTo>
                      <a:lnTo>
                        <a:pt x="25" y="40"/>
                      </a:lnTo>
                      <a:lnTo>
                        <a:pt x="49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8" name="Freeform 154">
                  <a:extLst>
                    <a:ext uri="{FF2B5EF4-FFF2-40B4-BE49-F238E27FC236}">
                      <a16:creationId xmlns:a16="http://schemas.microsoft.com/office/drawing/2014/main" id="{ADB3BC1C-AA14-4085-838C-F4EBD9F7C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7" y="1578"/>
                  <a:ext cx="36" cy="37"/>
                </a:xfrm>
                <a:custGeom>
                  <a:avLst/>
                  <a:gdLst>
                    <a:gd name="T0" fmla="*/ 0 w 74"/>
                    <a:gd name="T1" fmla="*/ 1 h 73"/>
                    <a:gd name="T2" fmla="*/ 0 w 74"/>
                    <a:gd name="T3" fmla="*/ 0 h 73"/>
                    <a:gd name="T4" fmla="*/ 1 w 74"/>
                    <a:gd name="T5" fmla="*/ 1 h 73"/>
                    <a:gd name="T6" fmla="*/ 1 w 74"/>
                    <a:gd name="T7" fmla="*/ 1 h 73"/>
                    <a:gd name="T8" fmla="*/ 1 w 74"/>
                    <a:gd name="T9" fmla="*/ 1 h 73"/>
                    <a:gd name="T10" fmla="*/ 1 w 74"/>
                    <a:gd name="T11" fmla="*/ 1 h 73"/>
                    <a:gd name="T12" fmla="*/ 1 w 74"/>
                    <a:gd name="T13" fmla="*/ 1 h 73"/>
                    <a:gd name="T14" fmla="*/ 1 w 74"/>
                    <a:gd name="T15" fmla="*/ 1 h 73"/>
                    <a:gd name="T16" fmla="*/ 1 w 74"/>
                    <a:gd name="T17" fmla="*/ 1 h 73"/>
                    <a:gd name="T18" fmla="*/ 1 w 74"/>
                    <a:gd name="T19" fmla="*/ 1 h 73"/>
                    <a:gd name="T20" fmla="*/ 1 w 74"/>
                    <a:gd name="T21" fmla="*/ 2 h 73"/>
                    <a:gd name="T22" fmla="*/ 0 w 74"/>
                    <a:gd name="T23" fmla="*/ 2 h 73"/>
                    <a:gd name="T24" fmla="*/ 0 w 74"/>
                    <a:gd name="T25" fmla="*/ 2 h 73"/>
                    <a:gd name="T26" fmla="*/ 0 w 74"/>
                    <a:gd name="T27" fmla="*/ 2 h 73"/>
                    <a:gd name="T28" fmla="*/ 0 w 74"/>
                    <a:gd name="T29" fmla="*/ 2 h 73"/>
                    <a:gd name="T30" fmla="*/ 0 w 74"/>
                    <a:gd name="T31" fmla="*/ 2 h 73"/>
                    <a:gd name="T32" fmla="*/ 0 w 74"/>
                    <a:gd name="T33" fmla="*/ 2 h 73"/>
                    <a:gd name="T34" fmla="*/ 0 w 74"/>
                    <a:gd name="T35" fmla="*/ 2 h 73"/>
                    <a:gd name="T36" fmla="*/ 0 w 74"/>
                    <a:gd name="T37" fmla="*/ 2 h 73"/>
                    <a:gd name="T38" fmla="*/ 0 w 74"/>
                    <a:gd name="T39" fmla="*/ 1 h 73"/>
                    <a:gd name="T40" fmla="*/ 0 w 74"/>
                    <a:gd name="T41" fmla="*/ 1 h 73"/>
                    <a:gd name="T42" fmla="*/ 0 w 74"/>
                    <a:gd name="T43" fmla="*/ 1 h 73"/>
                    <a:gd name="T44" fmla="*/ 0 w 74"/>
                    <a:gd name="T45" fmla="*/ 1 h 73"/>
                    <a:gd name="T46" fmla="*/ 0 w 74"/>
                    <a:gd name="T47" fmla="*/ 1 h 73"/>
                    <a:gd name="T48" fmla="*/ 0 w 74"/>
                    <a:gd name="T49" fmla="*/ 1 h 73"/>
                    <a:gd name="T50" fmla="*/ 0 w 74"/>
                    <a:gd name="T51" fmla="*/ 1 h 73"/>
                    <a:gd name="T52" fmla="*/ 0 w 74"/>
                    <a:gd name="T53" fmla="*/ 1 h 73"/>
                    <a:gd name="T54" fmla="*/ 0 w 74"/>
                    <a:gd name="T55" fmla="*/ 1 h 73"/>
                    <a:gd name="T56" fmla="*/ 0 w 74"/>
                    <a:gd name="T57" fmla="*/ 1 h 73"/>
                    <a:gd name="T58" fmla="*/ 0 w 74"/>
                    <a:gd name="T59" fmla="*/ 1 h 73"/>
                    <a:gd name="T60" fmla="*/ 0 w 74"/>
                    <a:gd name="T61" fmla="*/ 1 h 73"/>
                    <a:gd name="T62" fmla="*/ 0 w 74"/>
                    <a:gd name="T63" fmla="*/ 1 h 73"/>
                    <a:gd name="T64" fmla="*/ 0 w 74"/>
                    <a:gd name="T65" fmla="*/ 1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4"/>
                    <a:gd name="T100" fmla="*/ 0 h 73"/>
                    <a:gd name="T101" fmla="*/ 74 w 74"/>
                    <a:gd name="T102" fmla="*/ 73 h 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4" h="73">
                      <a:moveTo>
                        <a:pt x="27" y="9"/>
                      </a:moveTo>
                      <a:lnTo>
                        <a:pt x="38" y="0"/>
                      </a:lnTo>
                      <a:lnTo>
                        <a:pt x="66" y="28"/>
                      </a:lnTo>
                      <a:lnTo>
                        <a:pt x="68" y="32"/>
                      </a:lnTo>
                      <a:lnTo>
                        <a:pt x="71" y="36"/>
                      </a:lnTo>
                      <a:lnTo>
                        <a:pt x="74" y="41"/>
                      </a:lnTo>
                      <a:lnTo>
                        <a:pt x="74" y="47"/>
                      </a:lnTo>
                      <a:lnTo>
                        <a:pt x="74" y="51"/>
                      </a:lnTo>
                      <a:lnTo>
                        <a:pt x="71" y="56"/>
                      </a:lnTo>
                      <a:lnTo>
                        <a:pt x="68" y="60"/>
                      </a:lnTo>
                      <a:lnTo>
                        <a:pt x="66" y="65"/>
                      </a:lnTo>
                      <a:lnTo>
                        <a:pt x="60" y="68"/>
                      </a:lnTo>
                      <a:lnTo>
                        <a:pt x="56" y="71"/>
                      </a:lnTo>
                      <a:lnTo>
                        <a:pt x="51" y="72"/>
                      </a:lnTo>
                      <a:lnTo>
                        <a:pt x="47" y="73"/>
                      </a:lnTo>
                      <a:lnTo>
                        <a:pt x="42" y="72"/>
                      </a:lnTo>
                      <a:lnTo>
                        <a:pt x="36" y="71"/>
                      </a:lnTo>
                      <a:lnTo>
                        <a:pt x="32" y="68"/>
                      </a:lnTo>
                      <a:lnTo>
                        <a:pt x="28" y="65"/>
                      </a:lnTo>
                      <a:lnTo>
                        <a:pt x="0" y="37"/>
                      </a:lnTo>
                      <a:lnTo>
                        <a:pt x="10" y="27"/>
                      </a:lnTo>
                      <a:lnTo>
                        <a:pt x="34" y="48"/>
                      </a:lnTo>
                      <a:lnTo>
                        <a:pt x="38" y="52"/>
                      </a:lnTo>
                      <a:lnTo>
                        <a:pt x="42" y="53"/>
                      </a:lnTo>
                      <a:lnTo>
                        <a:pt x="46" y="53"/>
                      </a:lnTo>
                      <a:lnTo>
                        <a:pt x="50" y="52"/>
                      </a:lnTo>
                      <a:lnTo>
                        <a:pt x="52" y="49"/>
                      </a:lnTo>
                      <a:lnTo>
                        <a:pt x="54" y="45"/>
                      </a:lnTo>
                      <a:lnTo>
                        <a:pt x="55" y="41"/>
                      </a:lnTo>
                      <a:lnTo>
                        <a:pt x="52" y="37"/>
                      </a:lnTo>
                      <a:lnTo>
                        <a:pt x="50" y="33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9" name="Freeform 155">
                  <a:extLst>
                    <a:ext uri="{FF2B5EF4-FFF2-40B4-BE49-F238E27FC236}">
                      <a16:creationId xmlns:a16="http://schemas.microsoft.com/office/drawing/2014/main" id="{CD80CCF9-4300-4E20-90D1-0E3A337CD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579"/>
                  <a:ext cx="23" cy="23"/>
                </a:xfrm>
                <a:custGeom>
                  <a:avLst/>
                  <a:gdLst>
                    <a:gd name="T0" fmla="*/ 0 w 47"/>
                    <a:gd name="T1" fmla="*/ 0 h 47"/>
                    <a:gd name="T2" fmla="*/ 0 w 47"/>
                    <a:gd name="T3" fmla="*/ 0 h 47"/>
                    <a:gd name="T4" fmla="*/ 0 w 47"/>
                    <a:gd name="T5" fmla="*/ 0 h 47"/>
                    <a:gd name="T6" fmla="*/ 0 w 47"/>
                    <a:gd name="T7" fmla="*/ 0 h 47"/>
                    <a:gd name="T8" fmla="*/ 0 w 47"/>
                    <a:gd name="T9" fmla="*/ 0 h 47"/>
                    <a:gd name="T10" fmla="*/ 0 w 47"/>
                    <a:gd name="T11" fmla="*/ 0 h 47"/>
                    <a:gd name="T12" fmla="*/ 0 w 47"/>
                    <a:gd name="T13" fmla="*/ 0 h 47"/>
                    <a:gd name="T14" fmla="*/ 0 w 47"/>
                    <a:gd name="T15" fmla="*/ 0 h 47"/>
                    <a:gd name="T16" fmla="*/ 0 w 47"/>
                    <a:gd name="T17" fmla="*/ 0 h 47"/>
                    <a:gd name="T18" fmla="*/ 0 w 47"/>
                    <a:gd name="T19" fmla="*/ 0 h 47"/>
                    <a:gd name="T20" fmla="*/ 0 w 47"/>
                    <a:gd name="T21" fmla="*/ 0 h 47"/>
                    <a:gd name="T22" fmla="*/ 0 w 47"/>
                    <a:gd name="T23" fmla="*/ 0 h 47"/>
                    <a:gd name="T24" fmla="*/ 0 w 47"/>
                    <a:gd name="T25" fmla="*/ 0 h 47"/>
                    <a:gd name="T26" fmla="*/ 0 w 47"/>
                    <a:gd name="T27" fmla="*/ 0 h 47"/>
                    <a:gd name="T28" fmla="*/ 0 w 47"/>
                    <a:gd name="T29" fmla="*/ 0 h 47"/>
                    <a:gd name="T30" fmla="*/ 0 w 47"/>
                    <a:gd name="T31" fmla="*/ 0 h 47"/>
                    <a:gd name="T32" fmla="*/ 0 w 47"/>
                    <a:gd name="T33" fmla="*/ 0 h 47"/>
                    <a:gd name="T34" fmla="*/ 0 w 47"/>
                    <a:gd name="T35" fmla="*/ 0 h 47"/>
                    <a:gd name="T36" fmla="*/ 0 w 47"/>
                    <a:gd name="T37" fmla="*/ 0 h 47"/>
                    <a:gd name="T38" fmla="*/ 0 w 47"/>
                    <a:gd name="T39" fmla="*/ 0 h 47"/>
                    <a:gd name="T40" fmla="*/ 0 w 47"/>
                    <a:gd name="T41" fmla="*/ 0 h 47"/>
                    <a:gd name="T42" fmla="*/ 0 w 47"/>
                    <a:gd name="T43" fmla="*/ 0 h 47"/>
                    <a:gd name="T44" fmla="*/ 0 w 47"/>
                    <a:gd name="T45" fmla="*/ 0 h 47"/>
                    <a:gd name="T46" fmla="*/ 0 w 47"/>
                    <a:gd name="T47" fmla="*/ 0 h 47"/>
                    <a:gd name="T48" fmla="*/ 0 w 47"/>
                    <a:gd name="T49" fmla="*/ 0 h 47"/>
                    <a:gd name="T50" fmla="*/ 0 w 47"/>
                    <a:gd name="T51" fmla="*/ 0 h 47"/>
                    <a:gd name="T52" fmla="*/ 0 w 47"/>
                    <a:gd name="T53" fmla="*/ 0 h 47"/>
                    <a:gd name="T54" fmla="*/ 0 w 47"/>
                    <a:gd name="T55" fmla="*/ 0 h 47"/>
                    <a:gd name="T56" fmla="*/ 0 w 47"/>
                    <a:gd name="T57" fmla="*/ 0 h 47"/>
                    <a:gd name="T58" fmla="*/ 0 w 47"/>
                    <a:gd name="T59" fmla="*/ 0 h 47"/>
                    <a:gd name="T60" fmla="*/ 0 w 47"/>
                    <a:gd name="T61" fmla="*/ 0 h 47"/>
                    <a:gd name="T62" fmla="*/ 0 w 47"/>
                    <a:gd name="T63" fmla="*/ 0 h 47"/>
                    <a:gd name="T64" fmla="*/ 0 w 47"/>
                    <a:gd name="T65" fmla="*/ 0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7"/>
                    <a:gd name="T101" fmla="*/ 47 w 47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7">
                      <a:moveTo>
                        <a:pt x="31" y="40"/>
                      </a:moveTo>
                      <a:lnTo>
                        <a:pt x="24" y="47"/>
                      </a:lnTo>
                      <a:lnTo>
                        <a:pt x="6" y="28"/>
                      </a:lnTo>
                      <a:lnTo>
                        <a:pt x="3" y="26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3"/>
                      </a:lnTo>
                      <a:lnTo>
                        <a:pt x="28" y="4"/>
                      </a:lnTo>
                      <a:lnTo>
                        <a:pt x="47" y="24"/>
                      </a:lnTo>
                      <a:lnTo>
                        <a:pt x="42" y="31"/>
                      </a:lnTo>
                      <a:lnTo>
                        <a:pt x="27" y="15"/>
                      </a:lnTo>
                      <a:lnTo>
                        <a:pt x="23" y="12"/>
                      </a:lnTo>
                      <a:lnTo>
                        <a:pt x="20" y="11"/>
                      </a:lnTo>
                      <a:lnTo>
                        <a:pt x="16" y="11"/>
                      </a:lnTo>
                      <a:lnTo>
                        <a:pt x="15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2" y="19"/>
                      </a:lnTo>
                      <a:lnTo>
                        <a:pt x="12" y="22"/>
                      </a:lnTo>
                      <a:lnTo>
                        <a:pt x="16" y="26"/>
                      </a:lnTo>
                      <a:lnTo>
                        <a:pt x="31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0" name="Freeform 156">
                  <a:extLst>
                    <a:ext uri="{FF2B5EF4-FFF2-40B4-BE49-F238E27FC236}">
                      <a16:creationId xmlns:a16="http://schemas.microsoft.com/office/drawing/2014/main" id="{FF5BCC9C-D4A3-4ED8-84C2-E0F52EF8E8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1590"/>
                  <a:ext cx="24" cy="23"/>
                </a:xfrm>
                <a:custGeom>
                  <a:avLst/>
                  <a:gdLst>
                    <a:gd name="T0" fmla="*/ 1 w 47"/>
                    <a:gd name="T1" fmla="*/ 1 h 45"/>
                    <a:gd name="T2" fmla="*/ 1 w 47"/>
                    <a:gd name="T3" fmla="*/ 0 h 45"/>
                    <a:gd name="T4" fmla="*/ 1 w 47"/>
                    <a:gd name="T5" fmla="*/ 1 h 45"/>
                    <a:gd name="T6" fmla="*/ 1 w 47"/>
                    <a:gd name="T7" fmla="*/ 1 h 45"/>
                    <a:gd name="T8" fmla="*/ 1 w 47"/>
                    <a:gd name="T9" fmla="*/ 1 h 45"/>
                    <a:gd name="T10" fmla="*/ 1 w 47"/>
                    <a:gd name="T11" fmla="*/ 1 h 45"/>
                    <a:gd name="T12" fmla="*/ 1 w 47"/>
                    <a:gd name="T13" fmla="*/ 1 h 45"/>
                    <a:gd name="T14" fmla="*/ 1 w 47"/>
                    <a:gd name="T15" fmla="*/ 1 h 45"/>
                    <a:gd name="T16" fmla="*/ 1 w 47"/>
                    <a:gd name="T17" fmla="*/ 1 h 45"/>
                    <a:gd name="T18" fmla="*/ 1 w 47"/>
                    <a:gd name="T19" fmla="*/ 1 h 45"/>
                    <a:gd name="T20" fmla="*/ 1 w 47"/>
                    <a:gd name="T21" fmla="*/ 1 h 45"/>
                    <a:gd name="T22" fmla="*/ 1 w 47"/>
                    <a:gd name="T23" fmla="*/ 1 h 45"/>
                    <a:gd name="T24" fmla="*/ 1 w 47"/>
                    <a:gd name="T25" fmla="*/ 1 h 45"/>
                    <a:gd name="T26" fmla="*/ 1 w 47"/>
                    <a:gd name="T27" fmla="*/ 1 h 45"/>
                    <a:gd name="T28" fmla="*/ 1 w 47"/>
                    <a:gd name="T29" fmla="*/ 1 h 45"/>
                    <a:gd name="T30" fmla="*/ 1 w 47"/>
                    <a:gd name="T31" fmla="*/ 1 h 45"/>
                    <a:gd name="T32" fmla="*/ 1 w 47"/>
                    <a:gd name="T33" fmla="*/ 1 h 45"/>
                    <a:gd name="T34" fmla="*/ 1 w 47"/>
                    <a:gd name="T35" fmla="*/ 1 h 45"/>
                    <a:gd name="T36" fmla="*/ 1 w 47"/>
                    <a:gd name="T37" fmla="*/ 1 h 45"/>
                    <a:gd name="T38" fmla="*/ 0 w 47"/>
                    <a:gd name="T39" fmla="*/ 1 h 45"/>
                    <a:gd name="T40" fmla="*/ 1 w 47"/>
                    <a:gd name="T41" fmla="*/ 1 h 45"/>
                    <a:gd name="T42" fmla="*/ 1 w 47"/>
                    <a:gd name="T43" fmla="*/ 1 h 45"/>
                    <a:gd name="T44" fmla="*/ 1 w 47"/>
                    <a:gd name="T45" fmla="*/ 1 h 45"/>
                    <a:gd name="T46" fmla="*/ 1 w 47"/>
                    <a:gd name="T47" fmla="*/ 1 h 45"/>
                    <a:gd name="T48" fmla="*/ 1 w 47"/>
                    <a:gd name="T49" fmla="*/ 1 h 45"/>
                    <a:gd name="T50" fmla="*/ 1 w 47"/>
                    <a:gd name="T51" fmla="*/ 1 h 45"/>
                    <a:gd name="T52" fmla="*/ 1 w 47"/>
                    <a:gd name="T53" fmla="*/ 1 h 45"/>
                    <a:gd name="T54" fmla="*/ 1 w 47"/>
                    <a:gd name="T55" fmla="*/ 1 h 45"/>
                    <a:gd name="T56" fmla="*/ 1 w 47"/>
                    <a:gd name="T57" fmla="*/ 1 h 45"/>
                    <a:gd name="T58" fmla="*/ 1 w 47"/>
                    <a:gd name="T59" fmla="*/ 1 h 45"/>
                    <a:gd name="T60" fmla="*/ 1 w 47"/>
                    <a:gd name="T61" fmla="*/ 1 h 45"/>
                    <a:gd name="T62" fmla="*/ 1 w 47"/>
                    <a:gd name="T63" fmla="*/ 1 h 45"/>
                    <a:gd name="T64" fmla="*/ 1 w 47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5"/>
                    <a:gd name="T101" fmla="*/ 47 w 47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5">
                      <a:moveTo>
                        <a:pt x="17" y="7"/>
                      </a:moveTo>
                      <a:lnTo>
                        <a:pt x="24" y="0"/>
                      </a:lnTo>
                      <a:lnTo>
                        <a:pt x="41" y="17"/>
                      </a:lnTo>
                      <a:lnTo>
                        <a:pt x="44" y="20"/>
                      </a:lnTo>
                      <a:lnTo>
                        <a:pt x="45" y="23"/>
                      </a:lnTo>
                      <a:lnTo>
                        <a:pt x="47" y="25"/>
                      </a:lnTo>
                      <a:lnTo>
                        <a:pt x="47" y="29"/>
                      </a:lnTo>
                      <a:lnTo>
                        <a:pt x="47" y="32"/>
                      </a:lnTo>
                      <a:lnTo>
                        <a:pt x="45" y="35"/>
                      </a:lnTo>
                      <a:lnTo>
                        <a:pt x="44" y="39"/>
                      </a:lnTo>
                      <a:lnTo>
                        <a:pt x="41" y="41"/>
                      </a:lnTo>
                      <a:lnTo>
                        <a:pt x="39" y="43"/>
                      </a:lnTo>
                      <a:lnTo>
                        <a:pt x="36" y="44"/>
                      </a:lnTo>
                      <a:lnTo>
                        <a:pt x="33" y="45"/>
                      </a:lnTo>
                      <a:lnTo>
                        <a:pt x="31" y="45"/>
                      </a:lnTo>
                      <a:lnTo>
                        <a:pt x="27" y="45"/>
                      </a:lnTo>
                      <a:lnTo>
                        <a:pt x="24" y="44"/>
                      </a:lnTo>
                      <a:lnTo>
                        <a:pt x="21" y="43"/>
                      </a:lnTo>
                      <a:lnTo>
                        <a:pt x="19" y="41"/>
                      </a:lnTo>
                      <a:lnTo>
                        <a:pt x="0" y="23"/>
                      </a:lnTo>
                      <a:lnTo>
                        <a:pt x="7" y="17"/>
                      </a:lnTo>
                      <a:lnTo>
                        <a:pt x="21" y="31"/>
                      </a:lnTo>
                      <a:lnTo>
                        <a:pt x="24" y="32"/>
                      </a:lnTo>
                      <a:lnTo>
                        <a:pt x="27" y="33"/>
                      </a:lnTo>
                      <a:lnTo>
                        <a:pt x="29" y="33"/>
                      </a:lnTo>
                      <a:lnTo>
                        <a:pt x="32" y="33"/>
                      </a:lnTo>
                      <a:lnTo>
                        <a:pt x="33" y="31"/>
                      </a:lnTo>
                      <a:lnTo>
                        <a:pt x="35" y="28"/>
                      </a:lnTo>
                      <a:lnTo>
                        <a:pt x="35" y="25"/>
                      </a:lnTo>
                      <a:lnTo>
                        <a:pt x="33" y="23"/>
                      </a:lnTo>
                      <a:lnTo>
                        <a:pt x="32" y="20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1" name="Freeform 157">
                  <a:extLst>
                    <a:ext uri="{FF2B5EF4-FFF2-40B4-BE49-F238E27FC236}">
                      <a16:creationId xmlns:a16="http://schemas.microsoft.com/office/drawing/2014/main" id="{4BE51463-A68D-45FB-80DE-39F423477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2" y="1473"/>
                  <a:ext cx="24" cy="23"/>
                </a:xfrm>
                <a:custGeom>
                  <a:avLst/>
                  <a:gdLst>
                    <a:gd name="T0" fmla="*/ 1 w 47"/>
                    <a:gd name="T1" fmla="*/ 0 h 47"/>
                    <a:gd name="T2" fmla="*/ 1 w 47"/>
                    <a:gd name="T3" fmla="*/ 0 h 47"/>
                    <a:gd name="T4" fmla="*/ 1 w 47"/>
                    <a:gd name="T5" fmla="*/ 0 h 47"/>
                    <a:gd name="T6" fmla="*/ 1 w 47"/>
                    <a:gd name="T7" fmla="*/ 0 h 47"/>
                    <a:gd name="T8" fmla="*/ 1 w 47"/>
                    <a:gd name="T9" fmla="*/ 0 h 47"/>
                    <a:gd name="T10" fmla="*/ 0 w 47"/>
                    <a:gd name="T11" fmla="*/ 0 h 47"/>
                    <a:gd name="T12" fmla="*/ 0 w 47"/>
                    <a:gd name="T13" fmla="*/ 0 h 47"/>
                    <a:gd name="T14" fmla="*/ 0 w 47"/>
                    <a:gd name="T15" fmla="*/ 0 h 47"/>
                    <a:gd name="T16" fmla="*/ 0 w 47"/>
                    <a:gd name="T17" fmla="*/ 0 h 47"/>
                    <a:gd name="T18" fmla="*/ 1 w 47"/>
                    <a:gd name="T19" fmla="*/ 0 h 47"/>
                    <a:gd name="T20" fmla="*/ 1 w 47"/>
                    <a:gd name="T21" fmla="*/ 0 h 47"/>
                    <a:gd name="T22" fmla="*/ 1 w 47"/>
                    <a:gd name="T23" fmla="*/ 0 h 47"/>
                    <a:gd name="T24" fmla="*/ 1 w 47"/>
                    <a:gd name="T25" fmla="*/ 0 h 47"/>
                    <a:gd name="T26" fmla="*/ 1 w 47"/>
                    <a:gd name="T27" fmla="*/ 0 h 47"/>
                    <a:gd name="T28" fmla="*/ 1 w 47"/>
                    <a:gd name="T29" fmla="*/ 0 h 47"/>
                    <a:gd name="T30" fmla="*/ 1 w 47"/>
                    <a:gd name="T31" fmla="*/ 0 h 47"/>
                    <a:gd name="T32" fmla="*/ 1 w 47"/>
                    <a:gd name="T33" fmla="*/ 0 h 47"/>
                    <a:gd name="T34" fmla="*/ 1 w 47"/>
                    <a:gd name="T35" fmla="*/ 0 h 47"/>
                    <a:gd name="T36" fmla="*/ 1 w 47"/>
                    <a:gd name="T37" fmla="*/ 0 h 47"/>
                    <a:gd name="T38" fmla="*/ 1 w 47"/>
                    <a:gd name="T39" fmla="*/ 0 h 47"/>
                    <a:gd name="T40" fmla="*/ 1 w 47"/>
                    <a:gd name="T41" fmla="*/ 0 h 47"/>
                    <a:gd name="T42" fmla="*/ 1 w 47"/>
                    <a:gd name="T43" fmla="*/ 0 h 47"/>
                    <a:gd name="T44" fmla="*/ 1 w 47"/>
                    <a:gd name="T45" fmla="*/ 0 h 47"/>
                    <a:gd name="T46" fmla="*/ 1 w 47"/>
                    <a:gd name="T47" fmla="*/ 0 h 47"/>
                    <a:gd name="T48" fmla="*/ 1 w 47"/>
                    <a:gd name="T49" fmla="*/ 0 h 47"/>
                    <a:gd name="T50" fmla="*/ 1 w 47"/>
                    <a:gd name="T51" fmla="*/ 0 h 47"/>
                    <a:gd name="T52" fmla="*/ 1 w 47"/>
                    <a:gd name="T53" fmla="*/ 0 h 47"/>
                    <a:gd name="T54" fmla="*/ 1 w 47"/>
                    <a:gd name="T55" fmla="*/ 0 h 47"/>
                    <a:gd name="T56" fmla="*/ 1 w 47"/>
                    <a:gd name="T57" fmla="*/ 0 h 47"/>
                    <a:gd name="T58" fmla="*/ 1 w 47"/>
                    <a:gd name="T59" fmla="*/ 0 h 47"/>
                    <a:gd name="T60" fmla="*/ 1 w 47"/>
                    <a:gd name="T61" fmla="*/ 0 h 47"/>
                    <a:gd name="T62" fmla="*/ 1 w 47"/>
                    <a:gd name="T63" fmla="*/ 0 h 47"/>
                    <a:gd name="T64" fmla="*/ 1 w 47"/>
                    <a:gd name="T65" fmla="*/ 0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7"/>
                    <a:gd name="T101" fmla="*/ 47 w 47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7">
                      <a:moveTo>
                        <a:pt x="31" y="40"/>
                      </a:moveTo>
                      <a:lnTo>
                        <a:pt x="24" y="47"/>
                      </a:lnTo>
                      <a:lnTo>
                        <a:pt x="5" y="27"/>
                      </a:lnTo>
                      <a:lnTo>
                        <a:pt x="3" y="24"/>
                      </a:lnTo>
                      <a:lnTo>
                        <a:pt x="1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8" y="6"/>
                      </a:lnTo>
                      <a:lnTo>
                        <a:pt x="47" y="23"/>
                      </a:lnTo>
                      <a:lnTo>
                        <a:pt x="40" y="30"/>
                      </a:lnTo>
                      <a:lnTo>
                        <a:pt x="25" y="15"/>
                      </a:lnTo>
                      <a:lnTo>
                        <a:pt x="23" y="12"/>
                      </a:lnTo>
                      <a:lnTo>
                        <a:pt x="20" y="11"/>
                      </a:lnTo>
                      <a:lnTo>
                        <a:pt x="17" y="11"/>
                      </a:lnTo>
                      <a:lnTo>
                        <a:pt x="15" y="12"/>
                      </a:lnTo>
                      <a:lnTo>
                        <a:pt x="13" y="14"/>
                      </a:lnTo>
                      <a:lnTo>
                        <a:pt x="12" y="16"/>
                      </a:lnTo>
                      <a:lnTo>
                        <a:pt x="12" y="19"/>
                      </a:lnTo>
                      <a:lnTo>
                        <a:pt x="13" y="22"/>
                      </a:lnTo>
                      <a:lnTo>
                        <a:pt x="15" y="24"/>
                      </a:lnTo>
                      <a:lnTo>
                        <a:pt x="31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2" name="Freeform 158">
                  <a:extLst>
                    <a:ext uri="{FF2B5EF4-FFF2-40B4-BE49-F238E27FC236}">
                      <a16:creationId xmlns:a16="http://schemas.microsoft.com/office/drawing/2014/main" id="{4E4AC310-F19E-44E8-8E5A-D9DA2AD6E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" y="1484"/>
                  <a:ext cx="22" cy="23"/>
                </a:xfrm>
                <a:custGeom>
                  <a:avLst/>
                  <a:gdLst>
                    <a:gd name="T0" fmla="*/ 1 w 44"/>
                    <a:gd name="T1" fmla="*/ 1 h 45"/>
                    <a:gd name="T2" fmla="*/ 1 w 44"/>
                    <a:gd name="T3" fmla="*/ 0 h 45"/>
                    <a:gd name="T4" fmla="*/ 1 w 44"/>
                    <a:gd name="T5" fmla="*/ 1 h 45"/>
                    <a:gd name="T6" fmla="*/ 1 w 44"/>
                    <a:gd name="T7" fmla="*/ 1 h 45"/>
                    <a:gd name="T8" fmla="*/ 1 w 44"/>
                    <a:gd name="T9" fmla="*/ 1 h 45"/>
                    <a:gd name="T10" fmla="*/ 1 w 44"/>
                    <a:gd name="T11" fmla="*/ 1 h 45"/>
                    <a:gd name="T12" fmla="*/ 1 w 44"/>
                    <a:gd name="T13" fmla="*/ 1 h 45"/>
                    <a:gd name="T14" fmla="*/ 1 w 44"/>
                    <a:gd name="T15" fmla="*/ 1 h 45"/>
                    <a:gd name="T16" fmla="*/ 1 w 44"/>
                    <a:gd name="T17" fmla="*/ 1 h 45"/>
                    <a:gd name="T18" fmla="*/ 1 w 44"/>
                    <a:gd name="T19" fmla="*/ 1 h 45"/>
                    <a:gd name="T20" fmla="*/ 1 w 44"/>
                    <a:gd name="T21" fmla="*/ 1 h 45"/>
                    <a:gd name="T22" fmla="*/ 1 w 44"/>
                    <a:gd name="T23" fmla="*/ 1 h 45"/>
                    <a:gd name="T24" fmla="*/ 1 w 44"/>
                    <a:gd name="T25" fmla="*/ 1 h 45"/>
                    <a:gd name="T26" fmla="*/ 1 w 44"/>
                    <a:gd name="T27" fmla="*/ 1 h 45"/>
                    <a:gd name="T28" fmla="*/ 1 w 44"/>
                    <a:gd name="T29" fmla="*/ 1 h 45"/>
                    <a:gd name="T30" fmla="*/ 1 w 44"/>
                    <a:gd name="T31" fmla="*/ 1 h 45"/>
                    <a:gd name="T32" fmla="*/ 1 w 44"/>
                    <a:gd name="T33" fmla="*/ 1 h 45"/>
                    <a:gd name="T34" fmla="*/ 1 w 44"/>
                    <a:gd name="T35" fmla="*/ 1 h 45"/>
                    <a:gd name="T36" fmla="*/ 1 w 44"/>
                    <a:gd name="T37" fmla="*/ 1 h 45"/>
                    <a:gd name="T38" fmla="*/ 0 w 44"/>
                    <a:gd name="T39" fmla="*/ 1 h 45"/>
                    <a:gd name="T40" fmla="*/ 1 w 44"/>
                    <a:gd name="T41" fmla="*/ 1 h 45"/>
                    <a:gd name="T42" fmla="*/ 1 w 44"/>
                    <a:gd name="T43" fmla="*/ 1 h 45"/>
                    <a:gd name="T44" fmla="*/ 1 w 44"/>
                    <a:gd name="T45" fmla="*/ 1 h 45"/>
                    <a:gd name="T46" fmla="*/ 1 w 44"/>
                    <a:gd name="T47" fmla="*/ 1 h 45"/>
                    <a:gd name="T48" fmla="*/ 1 w 44"/>
                    <a:gd name="T49" fmla="*/ 1 h 45"/>
                    <a:gd name="T50" fmla="*/ 1 w 44"/>
                    <a:gd name="T51" fmla="*/ 1 h 45"/>
                    <a:gd name="T52" fmla="*/ 1 w 44"/>
                    <a:gd name="T53" fmla="*/ 1 h 45"/>
                    <a:gd name="T54" fmla="*/ 1 w 44"/>
                    <a:gd name="T55" fmla="*/ 1 h 45"/>
                    <a:gd name="T56" fmla="*/ 1 w 44"/>
                    <a:gd name="T57" fmla="*/ 1 h 45"/>
                    <a:gd name="T58" fmla="*/ 1 w 44"/>
                    <a:gd name="T59" fmla="*/ 1 h 45"/>
                    <a:gd name="T60" fmla="*/ 1 w 44"/>
                    <a:gd name="T61" fmla="*/ 1 h 45"/>
                    <a:gd name="T62" fmla="*/ 1 w 44"/>
                    <a:gd name="T63" fmla="*/ 1 h 45"/>
                    <a:gd name="T64" fmla="*/ 1 w 44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45"/>
                    <a:gd name="T101" fmla="*/ 44 w 44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45">
                      <a:moveTo>
                        <a:pt x="16" y="7"/>
                      </a:moveTo>
                      <a:lnTo>
                        <a:pt x="23" y="0"/>
                      </a:lnTo>
                      <a:lnTo>
                        <a:pt x="40" y="19"/>
                      </a:lnTo>
                      <a:lnTo>
                        <a:pt x="41" y="20"/>
                      </a:lnTo>
                      <a:lnTo>
                        <a:pt x="43" y="24"/>
                      </a:lnTo>
                      <a:lnTo>
                        <a:pt x="44" y="27"/>
                      </a:lnTo>
                      <a:lnTo>
                        <a:pt x="44" y="29"/>
                      </a:lnTo>
                      <a:lnTo>
                        <a:pt x="44" y="33"/>
                      </a:lnTo>
                      <a:lnTo>
                        <a:pt x="43" y="36"/>
                      </a:lnTo>
                      <a:lnTo>
                        <a:pt x="41" y="39"/>
                      </a:lnTo>
                      <a:lnTo>
                        <a:pt x="40" y="41"/>
                      </a:lnTo>
                      <a:lnTo>
                        <a:pt x="37" y="43"/>
                      </a:lnTo>
                      <a:lnTo>
                        <a:pt x="33" y="44"/>
                      </a:lnTo>
                      <a:lnTo>
                        <a:pt x="31" y="44"/>
                      </a:lnTo>
                      <a:lnTo>
                        <a:pt x="28" y="45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0" y="41"/>
                      </a:lnTo>
                      <a:lnTo>
                        <a:pt x="17" y="40"/>
                      </a:lnTo>
                      <a:lnTo>
                        <a:pt x="0" y="24"/>
                      </a:lnTo>
                      <a:lnTo>
                        <a:pt x="7" y="17"/>
                      </a:lnTo>
                      <a:lnTo>
                        <a:pt x="20" y="31"/>
                      </a:lnTo>
                      <a:lnTo>
                        <a:pt x="23" y="32"/>
                      </a:lnTo>
                      <a:lnTo>
                        <a:pt x="25" y="33"/>
                      </a:lnTo>
                      <a:lnTo>
                        <a:pt x="28" y="33"/>
                      </a:lnTo>
                      <a:lnTo>
                        <a:pt x="31" y="32"/>
                      </a:lnTo>
                      <a:lnTo>
                        <a:pt x="32" y="31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4"/>
                      </a:lnTo>
                      <a:lnTo>
                        <a:pt x="31" y="21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3" name="Freeform 159">
                  <a:extLst>
                    <a:ext uri="{FF2B5EF4-FFF2-40B4-BE49-F238E27FC236}">
                      <a16:creationId xmlns:a16="http://schemas.microsoft.com/office/drawing/2014/main" id="{4071471B-AEC1-4223-A9F4-25DD4DEA3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597"/>
                  <a:ext cx="23" cy="24"/>
                </a:xfrm>
                <a:custGeom>
                  <a:avLst/>
                  <a:gdLst>
                    <a:gd name="T0" fmla="*/ 0 w 47"/>
                    <a:gd name="T1" fmla="*/ 1 h 46"/>
                    <a:gd name="T2" fmla="*/ 0 w 47"/>
                    <a:gd name="T3" fmla="*/ 1 h 46"/>
                    <a:gd name="T4" fmla="*/ 0 w 47"/>
                    <a:gd name="T5" fmla="*/ 1 h 46"/>
                    <a:gd name="T6" fmla="*/ 0 w 47"/>
                    <a:gd name="T7" fmla="*/ 1 h 46"/>
                    <a:gd name="T8" fmla="*/ 0 w 47"/>
                    <a:gd name="T9" fmla="*/ 1 h 46"/>
                    <a:gd name="T10" fmla="*/ 0 w 47"/>
                    <a:gd name="T11" fmla="*/ 1 h 46"/>
                    <a:gd name="T12" fmla="*/ 0 w 47"/>
                    <a:gd name="T13" fmla="*/ 1 h 46"/>
                    <a:gd name="T14" fmla="*/ 0 w 47"/>
                    <a:gd name="T15" fmla="*/ 1 h 46"/>
                    <a:gd name="T16" fmla="*/ 0 w 47"/>
                    <a:gd name="T17" fmla="*/ 1 h 46"/>
                    <a:gd name="T18" fmla="*/ 0 w 47"/>
                    <a:gd name="T19" fmla="*/ 1 h 46"/>
                    <a:gd name="T20" fmla="*/ 0 w 47"/>
                    <a:gd name="T21" fmla="*/ 1 h 46"/>
                    <a:gd name="T22" fmla="*/ 0 w 47"/>
                    <a:gd name="T23" fmla="*/ 1 h 46"/>
                    <a:gd name="T24" fmla="*/ 0 w 47"/>
                    <a:gd name="T25" fmla="*/ 1 h 46"/>
                    <a:gd name="T26" fmla="*/ 0 w 47"/>
                    <a:gd name="T27" fmla="*/ 0 h 46"/>
                    <a:gd name="T28" fmla="*/ 0 w 47"/>
                    <a:gd name="T29" fmla="*/ 0 h 46"/>
                    <a:gd name="T30" fmla="*/ 0 w 47"/>
                    <a:gd name="T31" fmla="*/ 0 h 46"/>
                    <a:gd name="T32" fmla="*/ 0 w 47"/>
                    <a:gd name="T33" fmla="*/ 1 h 46"/>
                    <a:gd name="T34" fmla="*/ 0 w 47"/>
                    <a:gd name="T35" fmla="*/ 1 h 46"/>
                    <a:gd name="T36" fmla="*/ 0 w 47"/>
                    <a:gd name="T37" fmla="*/ 1 h 46"/>
                    <a:gd name="T38" fmla="*/ 0 w 47"/>
                    <a:gd name="T39" fmla="*/ 1 h 46"/>
                    <a:gd name="T40" fmla="*/ 0 w 47"/>
                    <a:gd name="T41" fmla="*/ 1 h 46"/>
                    <a:gd name="T42" fmla="*/ 0 w 47"/>
                    <a:gd name="T43" fmla="*/ 1 h 46"/>
                    <a:gd name="T44" fmla="*/ 0 w 47"/>
                    <a:gd name="T45" fmla="*/ 1 h 46"/>
                    <a:gd name="T46" fmla="*/ 0 w 47"/>
                    <a:gd name="T47" fmla="*/ 1 h 46"/>
                    <a:gd name="T48" fmla="*/ 0 w 47"/>
                    <a:gd name="T49" fmla="*/ 1 h 46"/>
                    <a:gd name="T50" fmla="*/ 0 w 47"/>
                    <a:gd name="T51" fmla="*/ 1 h 46"/>
                    <a:gd name="T52" fmla="*/ 0 w 47"/>
                    <a:gd name="T53" fmla="*/ 1 h 46"/>
                    <a:gd name="T54" fmla="*/ 0 w 47"/>
                    <a:gd name="T55" fmla="*/ 1 h 46"/>
                    <a:gd name="T56" fmla="*/ 0 w 47"/>
                    <a:gd name="T57" fmla="*/ 1 h 46"/>
                    <a:gd name="T58" fmla="*/ 0 w 47"/>
                    <a:gd name="T59" fmla="*/ 1 h 46"/>
                    <a:gd name="T60" fmla="*/ 0 w 47"/>
                    <a:gd name="T61" fmla="*/ 1 h 46"/>
                    <a:gd name="T62" fmla="*/ 0 w 47"/>
                    <a:gd name="T63" fmla="*/ 1 h 46"/>
                    <a:gd name="T64" fmla="*/ 0 w 47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6"/>
                    <a:gd name="T101" fmla="*/ 47 w 47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6">
                      <a:moveTo>
                        <a:pt x="31" y="41"/>
                      </a:moveTo>
                      <a:lnTo>
                        <a:pt x="23" y="46"/>
                      </a:lnTo>
                      <a:lnTo>
                        <a:pt x="5" y="28"/>
                      </a:lnTo>
                      <a:lnTo>
                        <a:pt x="3" y="25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5" y="2"/>
                      </a:lnTo>
                      <a:lnTo>
                        <a:pt x="28" y="5"/>
                      </a:lnTo>
                      <a:lnTo>
                        <a:pt x="47" y="24"/>
                      </a:lnTo>
                      <a:lnTo>
                        <a:pt x="39" y="30"/>
                      </a:lnTo>
                      <a:lnTo>
                        <a:pt x="25" y="16"/>
                      </a:lnTo>
                      <a:lnTo>
                        <a:pt x="21" y="13"/>
                      </a:lnTo>
                      <a:lnTo>
                        <a:pt x="19" y="12"/>
                      </a:lnTo>
                      <a:lnTo>
                        <a:pt x="16" y="12"/>
                      </a:lnTo>
                      <a:lnTo>
                        <a:pt x="13" y="13"/>
                      </a:lnTo>
                      <a:lnTo>
                        <a:pt x="13" y="14"/>
                      </a:lnTo>
                      <a:lnTo>
                        <a:pt x="11" y="17"/>
                      </a:lnTo>
                      <a:lnTo>
                        <a:pt x="11" y="20"/>
                      </a:lnTo>
                      <a:lnTo>
                        <a:pt x="12" y="22"/>
                      </a:lnTo>
                      <a:lnTo>
                        <a:pt x="15" y="25"/>
                      </a:lnTo>
                      <a:lnTo>
                        <a:pt x="31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4" name="Freeform 160">
                  <a:extLst>
                    <a:ext uri="{FF2B5EF4-FFF2-40B4-BE49-F238E27FC236}">
                      <a16:creationId xmlns:a16="http://schemas.microsoft.com/office/drawing/2014/main" id="{17202E98-1543-4C17-874E-BA1C0A1BC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2" y="1609"/>
                  <a:ext cx="23" cy="22"/>
                </a:xfrm>
                <a:custGeom>
                  <a:avLst/>
                  <a:gdLst>
                    <a:gd name="T0" fmla="*/ 1 w 45"/>
                    <a:gd name="T1" fmla="*/ 1 h 44"/>
                    <a:gd name="T2" fmla="*/ 1 w 45"/>
                    <a:gd name="T3" fmla="*/ 0 h 44"/>
                    <a:gd name="T4" fmla="*/ 1 w 45"/>
                    <a:gd name="T5" fmla="*/ 1 h 44"/>
                    <a:gd name="T6" fmla="*/ 1 w 45"/>
                    <a:gd name="T7" fmla="*/ 1 h 44"/>
                    <a:gd name="T8" fmla="*/ 1 w 45"/>
                    <a:gd name="T9" fmla="*/ 1 h 44"/>
                    <a:gd name="T10" fmla="*/ 1 w 45"/>
                    <a:gd name="T11" fmla="*/ 1 h 44"/>
                    <a:gd name="T12" fmla="*/ 1 w 45"/>
                    <a:gd name="T13" fmla="*/ 1 h 44"/>
                    <a:gd name="T14" fmla="*/ 1 w 45"/>
                    <a:gd name="T15" fmla="*/ 1 h 44"/>
                    <a:gd name="T16" fmla="*/ 1 w 45"/>
                    <a:gd name="T17" fmla="*/ 1 h 44"/>
                    <a:gd name="T18" fmla="*/ 1 w 45"/>
                    <a:gd name="T19" fmla="*/ 1 h 44"/>
                    <a:gd name="T20" fmla="*/ 1 w 45"/>
                    <a:gd name="T21" fmla="*/ 1 h 44"/>
                    <a:gd name="T22" fmla="*/ 1 w 45"/>
                    <a:gd name="T23" fmla="*/ 1 h 44"/>
                    <a:gd name="T24" fmla="*/ 1 w 45"/>
                    <a:gd name="T25" fmla="*/ 1 h 44"/>
                    <a:gd name="T26" fmla="*/ 1 w 45"/>
                    <a:gd name="T27" fmla="*/ 1 h 44"/>
                    <a:gd name="T28" fmla="*/ 1 w 45"/>
                    <a:gd name="T29" fmla="*/ 1 h 44"/>
                    <a:gd name="T30" fmla="*/ 1 w 45"/>
                    <a:gd name="T31" fmla="*/ 1 h 44"/>
                    <a:gd name="T32" fmla="*/ 1 w 45"/>
                    <a:gd name="T33" fmla="*/ 1 h 44"/>
                    <a:gd name="T34" fmla="*/ 1 w 45"/>
                    <a:gd name="T35" fmla="*/ 1 h 44"/>
                    <a:gd name="T36" fmla="*/ 1 w 45"/>
                    <a:gd name="T37" fmla="*/ 1 h 44"/>
                    <a:gd name="T38" fmla="*/ 0 w 45"/>
                    <a:gd name="T39" fmla="*/ 1 h 44"/>
                    <a:gd name="T40" fmla="*/ 1 w 45"/>
                    <a:gd name="T41" fmla="*/ 1 h 44"/>
                    <a:gd name="T42" fmla="*/ 1 w 45"/>
                    <a:gd name="T43" fmla="*/ 1 h 44"/>
                    <a:gd name="T44" fmla="*/ 1 w 45"/>
                    <a:gd name="T45" fmla="*/ 1 h 44"/>
                    <a:gd name="T46" fmla="*/ 1 w 45"/>
                    <a:gd name="T47" fmla="*/ 1 h 44"/>
                    <a:gd name="T48" fmla="*/ 1 w 45"/>
                    <a:gd name="T49" fmla="*/ 1 h 44"/>
                    <a:gd name="T50" fmla="*/ 1 w 45"/>
                    <a:gd name="T51" fmla="*/ 1 h 44"/>
                    <a:gd name="T52" fmla="*/ 1 w 45"/>
                    <a:gd name="T53" fmla="*/ 1 h 44"/>
                    <a:gd name="T54" fmla="*/ 1 w 45"/>
                    <a:gd name="T55" fmla="*/ 1 h 44"/>
                    <a:gd name="T56" fmla="*/ 1 w 45"/>
                    <a:gd name="T57" fmla="*/ 1 h 44"/>
                    <a:gd name="T58" fmla="*/ 1 w 45"/>
                    <a:gd name="T59" fmla="*/ 1 h 44"/>
                    <a:gd name="T60" fmla="*/ 1 w 45"/>
                    <a:gd name="T61" fmla="*/ 1 h 44"/>
                    <a:gd name="T62" fmla="*/ 1 w 45"/>
                    <a:gd name="T63" fmla="*/ 1 h 44"/>
                    <a:gd name="T64" fmla="*/ 1 w 45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4"/>
                    <a:gd name="T101" fmla="*/ 45 w 45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4">
                      <a:moveTo>
                        <a:pt x="16" y="6"/>
                      </a:moveTo>
                      <a:lnTo>
                        <a:pt x="24" y="0"/>
                      </a:lnTo>
                      <a:lnTo>
                        <a:pt x="41" y="17"/>
                      </a:lnTo>
                      <a:lnTo>
                        <a:pt x="42" y="20"/>
                      </a:lnTo>
                      <a:lnTo>
                        <a:pt x="44" y="22"/>
                      </a:lnTo>
                      <a:lnTo>
                        <a:pt x="45" y="26"/>
                      </a:lnTo>
                      <a:lnTo>
                        <a:pt x="45" y="29"/>
                      </a:lnTo>
                      <a:lnTo>
                        <a:pt x="45" y="32"/>
                      </a:lnTo>
                      <a:lnTo>
                        <a:pt x="44" y="34"/>
                      </a:lnTo>
                      <a:lnTo>
                        <a:pt x="42" y="37"/>
                      </a:lnTo>
                      <a:lnTo>
                        <a:pt x="41" y="40"/>
                      </a:lnTo>
                      <a:lnTo>
                        <a:pt x="38" y="41"/>
                      </a:lnTo>
                      <a:lnTo>
                        <a:pt x="36" y="42"/>
                      </a:lnTo>
                      <a:lnTo>
                        <a:pt x="33" y="44"/>
                      </a:lnTo>
                      <a:lnTo>
                        <a:pt x="29" y="44"/>
                      </a:lnTo>
                      <a:lnTo>
                        <a:pt x="26" y="44"/>
                      </a:lnTo>
                      <a:lnTo>
                        <a:pt x="22" y="42"/>
                      </a:lnTo>
                      <a:lnTo>
                        <a:pt x="20" y="41"/>
                      </a:lnTo>
                      <a:lnTo>
                        <a:pt x="18" y="40"/>
                      </a:lnTo>
                      <a:lnTo>
                        <a:pt x="0" y="22"/>
                      </a:lnTo>
                      <a:lnTo>
                        <a:pt x="6" y="17"/>
                      </a:lnTo>
                      <a:lnTo>
                        <a:pt x="20" y="29"/>
                      </a:lnTo>
                      <a:lnTo>
                        <a:pt x="22" y="32"/>
                      </a:lnTo>
                      <a:lnTo>
                        <a:pt x="25" y="33"/>
                      </a:lnTo>
                      <a:lnTo>
                        <a:pt x="28" y="33"/>
                      </a:lnTo>
                      <a:lnTo>
                        <a:pt x="30" y="32"/>
                      </a:lnTo>
                      <a:lnTo>
                        <a:pt x="33" y="30"/>
                      </a:lnTo>
                      <a:lnTo>
                        <a:pt x="34" y="28"/>
                      </a:lnTo>
                      <a:lnTo>
                        <a:pt x="34" y="26"/>
                      </a:lnTo>
                      <a:lnTo>
                        <a:pt x="33" y="22"/>
                      </a:lnTo>
                      <a:lnTo>
                        <a:pt x="30" y="21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5" name="Freeform 161">
                  <a:extLst>
                    <a:ext uri="{FF2B5EF4-FFF2-40B4-BE49-F238E27FC236}">
                      <a16:creationId xmlns:a16="http://schemas.microsoft.com/office/drawing/2014/main" id="{61BEDF6D-B183-4580-9410-4846ACA9C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2" y="1548"/>
                  <a:ext cx="23" cy="24"/>
                </a:xfrm>
                <a:custGeom>
                  <a:avLst/>
                  <a:gdLst>
                    <a:gd name="T0" fmla="*/ 0 w 47"/>
                    <a:gd name="T1" fmla="*/ 1 h 48"/>
                    <a:gd name="T2" fmla="*/ 0 w 47"/>
                    <a:gd name="T3" fmla="*/ 1 h 48"/>
                    <a:gd name="T4" fmla="*/ 0 w 47"/>
                    <a:gd name="T5" fmla="*/ 1 h 48"/>
                    <a:gd name="T6" fmla="*/ 0 w 47"/>
                    <a:gd name="T7" fmla="*/ 1 h 48"/>
                    <a:gd name="T8" fmla="*/ 0 w 47"/>
                    <a:gd name="T9" fmla="*/ 1 h 48"/>
                    <a:gd name="T10" fmla="*/ 0 w 47"/>
                    <a:gd name="T11" fmla="*/ 0 h 48"/>
                    <a:gd name="T12" fmla="*/ 0 w 47"/>
                    <a:gd name="T13" fmla="*/ 0 h 48"/>
                    <a:gd name="T14" fmla="*/ 0 w 47"/>
                    <a:gd name="T15" fmla="*/ 0 h 48"/>
                    <a:gd name="T16" fmla="*/ 0 w 47"/>
                    <a:gd name="T17" fmla="*/ 1 h 48"/>
                    <a:gd name="T18" fmla="*/ 0 w 47"/>
                    <a:gd name="T19" fmla="*/ 1 h 48"/>
                    <a:gd name="T20" fmla="*/ 0 w 47"/>
                    <a:gd name="T21" fmla="*/ 1 h 48"/>
                    <a:gd name="T22" fmla="*/ 0 w 47"/>
                    <a:gd name="T23" fmla="*/ 1 h 48"/>
                    <a:gd name="T24" fmla="*/ 0 w 47"/>
                    <a:gd name="T25" fmla="*/ 1 h 48"/>
                    <a:gd name="T26" fmla="*/ 0 w 47"/>
                    <a:gd name="T27" fmla="*/ 1 h 48"/>
                    <a:gd name="T28" fmla="*/ 0 w 47"/>
                    <a:gd name="T29" fmla="*/ 1 h 48"/>
                    <a:gd name="T30" fmla="*/ 0 w 47"/>
                    <a:gd name="T31" fmla="*/ 1 h 48"/>
                    <a:gd name="T32" fmla="*/ 0 w 47"/>
                    <a:gd name="T33" fmla="*/ 1 h 48"/>
                    <a:gd name="T34" fmla="*/ 0 w 47"/>
                    <a:gd name="T35" fmla="*/ 1 h 48"/>
                    <a:gd name="T36" fmla="*/ 0 w 47"/>
                    <a:gd name="T37" fmla="*/ 1 h 48"/>
                    <a:gd name="T38" fmla="*/ 0 w 47"/>
                    <a:gd name="T39" fmla="*/ 1 h 48"/>
                    <a:gd name="T40" fmla="*/ 0 w 47"/>
                    <a:gd name="T41" fmla="*/ 1 h 48"/>
                    <a:gd name="T42" fmla="*/ 0 w 47"/>
                    <a:gd name="T43" fmla="*/ 1 h 48"/>
                    <a:gd name="T44" fmla="*/ 0 w 47"/>
                    <a:gd name="T45" fmla="*/ 1 h 48"/>
                    <a:gd name="T46" fmla="*/ 0 w 47"/>
                    <a:gd name="T47" fmla="*/ 1 h 48"/>
                    <a:gd name="T48" fmla="*/ 0 w 47"/>
                    <a:gd name="T49" fmla="*/ 1 h 48"/>
                    <a:gd name="T50" fmla="*/ 0 w 47"/>
                    <a:gd name="T51" fmla="*/ 1 h 48"/>
                    <a:gd name="T52" fmla="*/ 0 w 47"/>
                    <a:gd name="T53" fmla="*/ 1 h 48"/>
                    <a:gd name="T54" fmla="*/ 0 w 47"/>
                    <a:gd name="T55" fmla="*/ 1 h 48"/>
                    <a:gd name="T56" fmla="*/ 0 w 47"/>
                    <a:gd name="T57" fmla="*/ 1 h 48"/>
                    <a:gd name="T58" fmla="*/ 0 w 47"/>
                    <a:gd name="T59" fmla="*/ 1 h 48"/>
                    <a:gd name="T60" fmla="*/ 0 w 47"/>
                    <a:gd name="T61" fmla="*/ 1 h 48"/>
                    <a:gd name="T62" fmla="*/ 0 w 47"/>
                    <a:gd name="T63" fmla="*/ 1 h 48"/>
                    <a:gd name="T64" fmla="*/ 0 w 47"/>
                    <a:gd name="T65" fmla="*/ 1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8"/>
                    <a:gd name="T101" fmla="*/ 47 w 47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8">
                      <a:moveTo>
                        <a:pt x="7" y="32"/>
                      </a:moveTo>
                      <a:lnTo>
                        <a:pt x="0" y="27"/>
                      </a:lnTo>
                      <a:lnTo>
                        <a:pt x="18" y="7"/>
                      </a:lnTo>
                      <a:lnTo>
                        <a:pt x="20" y="4"/>
                      </a:lnTo>
                      <a:lnTo>
                        <a:pt x="23" y="1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5" y="1"/>
                      </a:lnTo>
                      <a:lnTo>
                        <a:pt x="38" y="1"/>
                      </a:lnTo>
                      <a:lnTo>
                        <a:pt x="40" y="4"/>
                      </a:lnTo>
                      <a:lnTo>
                        <a:pt x="43" y="7"/>
                      </a:lnTo>
                      <a:lnTo>
                        <a:pt x="46" y="9"/>
                      </a:lnTo>
                      <a:lnTo>
                        <a:pt x="46" y="12"/>
                      </a:lnTo>
                      <a:lnTo>
                        <a:pt x="47" y="16"/>
                      </a:lnTo>
                      <a:lnTo>
                        <a:pt x="46" y="19"/>
                      </a:lnTo>
                      <a:lnTo>
                        <a:pt x="46" y="21"/>
                      </a:lnTo>
                      <a:lnTo>
                        <a:pt x="43" y="24"/>
                      </a:lnTo>
                      <a:lnTo>
                        <a:pt x="42" y="27"/>
                      </a:lnTo>
                      <a:lnTo>
                        <a:pt x="26" y="48"/>
                      </a:lnTo>
                      <a:lnTo>
                        <a:pt x="18" y="41"/>
                      </a:lnTo>
                      <a:lnTo>
                        <a:pt x="34" y="27"/>
                      </a:lnTo>
                      <a:lnTo>
                        <a:pt x="35" y="23"/>
                      </a:lnTo>
                      <a:lnTo>
                        <a:pt x="35" y="19"/>
                      </a:lnTo>
                      <a:lnTo>
                        <a:pt x="35" y="16"/>
                      </a:lnTo>
                      <a:lnTo>
                        <a:pt x="35" y="15"/>
                      </a:lnTo>
                      <a:lnTo>
                        <a:pt x="32" y="13"/>
                      </a:lnTo>
                      <a:lnTo>
                        <a:pt x="30" y="12"/>
                      </a:lnTo>
                      <a:lnTo>
                        <a:pt x="27" y="12"/>
                      </a:lnTo>
                      <a:lnTo>
                        <a:pt x="24" y="13"/>
                      </a:lnTo>
                      <a:lnTo>
                        <a:pt x="22" y="17"/>
                      </a:lnTo>
                      <a:lnTo>
                        <a:pt x="7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6" name="Freeform 162">
                  <a:extLst>
                    <a:ext uri="{FF2B5EF4-FFF2-40B4-BE49-F238E27FC236}">
                      <a16:creationId xmlns:a16="http://schemas.microsoft.com/office/drawing/2014/main" id="{6357D8B0-4112-4581-949E-EEEFD73DD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2" y="1561"/>
                  <a:ext cx="22" cy="23"/>
                </a:xfrm>
                <a:custGeom>
                  <a:avLst/>
                  <a:gdLst>
                    <a:gd name="T0" fmla="*/ 0 w 46"/>
                    <a:gd name="T1" fmla="*/ 1 h 45"/>
                    <a:gd name="T2" fmla="*/ 0 w 46"/>
                    <a:gd name="T3" fmla="*/ 1 h 45"/>
                    <a:gd name="T4" fmla="*/ 0 w 46"/>
                    <a:gd name="T5" fmla="*/ 1 h 45"/>
                    <a:gd name="T6" fmla="*/ 0 w 46"/>
                    <a:gd name="T7" fmla="*/ 1 h 45"/>
                    <a:gd name="T8" fmla="*/ 0 w 46"/>
                    <a:gd name="T9" fmla="*/ 1 h 45"/>
                    <a:gd name="T10" fmla="*/ 0 w 46"/>
                    <a:gd name="T11" fmla="*/ 1 h 45"/>
                    <a:gd name="T12" fmla="*/ 0 w 46"/>
                    <a:gd name="T13" fmla="*/ 1 h 45"/>
                    <a:gd name="T14" fmla="*/ 0 w 46"/>
                    <a:gd name="T15" fmla="*/ 1 h 45"/>
                    <a:gd name="T16" fmla="*/ 0 w 46"/>
                    <a:gd name="T17" fmla="*/ 1 h 45"/>
                    <a:gd name="T18" fmla="*/ 0 w 46"/>
                    <a:gd name="T19" fmla="*/ 1 h 45"/>
                    <a:gd name="T20" fmla="*/ 0 w 46"/>
                    <a:gd name="T21" fmla="*/ 1 h 45"/>
                    <a:gd name="T22" fmla="*/ 0 w 46"/>
                    <a:gd name="T23" fmla="*/ 1 h 45"/>
                    <a:gd name="T24" fmla="*/ 0 w 46"/>
                    <a:gd name="T25" fmla="*/ 1 h 45"/>
                    <a:gd name="T26" fmla="*/ 0 w 46"/>
                    <a:gd name="T27" fmla="*/ 1 h 45"/>
                    <a:gd name="T28" fmla="*/ 0 w 46"/>
                    <a:gd name="T29" fmla="*/ 1 h 45"/>
                    <a:gd name="T30" fmla="*/ 0 w 46"/>
                    <a:gd name="T31" fmla="*/ 1 h 45"/>
                    <a:gd name="T32" fmla="*/ 0 w 46"/>
                    <a:gd name="T33" fmla="*/ 1 h 45"/>
                    <a:gd name="T34" fmla="*/ 0 w 46"/>
                    <a:gd name="T35" fmla="*/ 1 h 45"/>
                    <a:gd name="T36" fmla="*/ 0 w 46"/>
                    <a:gd name="T37" fmla="*/ 1 h 45"/>
                    <a:gd name="T38" fmla="*/ 0 w 46"/>
                    <a:gd name="T39" fmla="*/ 0 h 45"/>
                    <a:gd name="T40" fmla="*/ 0 w 46"/>
                    <a:gd name="T41" fmla="*/ 1 h 45"/>
                    <a:gd name="T42" fmla="*/ 0 w 46"/>
                    <a:gd name="T43" fmla="*/ 1 h 45"/>
                    <a:gd name="T44" fmla="*/ 0 w 46"/>
                    <a:gd name="T45" fmla="*/ 1 h 45"/>
                    <a:gd name="T46" fmla="*/ 0 w 46"/>
                    <a:gd name="T47" fmla="*/ 1 h 45"/>
                    <a:gd name="T48" fmla="*/ 0 w 46"/>
                    <a:gd name="T49" fmla="*/ 1 h 45"/>
                    <a:gd name="T50" fmla="*/ 0 w 46"/>
                    <a:gd name="T51" fmla="*/ 1 h 45"/>
                    <a:gd name="T52" fmla="*/ 0 w 46"/>
                    <a:gd name="T53" fmla="*/ 1 h 45"/>
                    <a:gd name="T54" fmla="*/ 0 w 46"/>
                    <a:gd name="T55" fmla="*/ 1 h 45"/>
                    <a:gd name="T56" fmla="*/ 0 w 46"/>
                    <a:gd name="T57" fmla="*/ 1 h 45"/>
                    <a:gd name="T58" fmla="*/ 0 w 46"/>
                    <a:gd name="T59" fmla="*/ 1 h 45"/>
                    <a:gd name="T60" fmla="*/ 0 w 46"/>
                    <a:gd name="T61" fmla="*/ 1 h 45"/>
                    <a:gd name="T62" fmla="*/ 0 w 46"/>
                    <a:gd name="T63" fmla="*/ 1 h 45"/>
                    <a:gd name="T64" fmla="*/ 0 w 46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5"/>
                    <a:gd name="T101" fmla="*/ 46 w 46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5">
                      <a:moveTo>
                        <a:pt x="39" y="14"/>
                      </a:moveTo>
                      <a:lnTo>
                        <a:pt x="46" y="21"/>
                      </a:lnTo>
                      <a:lnTo>
                        <a:pt x="30" y="38"/>
                      </a:lnTo>
                      <a:lnTo>
                        <a:pt x="27" y="41"/>
                      </a:lnTo>
                      <a:lnTo>
                        <a:pt x="24" y="44"/>
                      </a:lnTo>
                      <a:lnTo>
                        <a:pt x="20" y="44"/>
                      </a:lnTo>
                      <a:lnTo>
                        <a:pt x="18" y="45"/>
                      </a:lnTo>
                      <a:lnTo>
                        <a:pt x="15" y="44"/>
                      </a:lnTo>
                      <a:lnTo>
                        <a:pt x="12" y="44"/>
                      </a:lnTo>
                      <a:lnTo>
                        <a:pt x="8" y="42"/>
                      </a:lnTo>
                      <a:lnTo>
                        <a:pt x="7" y="41"/>
                      </a:lnTo>
                      <a:lnTo>
                        <a:pt x="4" y="38"/>
                      </a:lnTo>
                      <a:lnTo>
                        <a:pt x="3" y="36"/>
                      </a:lnTo>
                      <a:lnTo>
                        <a:pt x="2" y="33"/>
                      </a:lnTo>
                      <a:lnTo>
                        <a:pt x="2" y="29"/>
                      </a:lnTo>
                      <a:lnTo>
                        <a:pt x="0" y="26"/>
                      </a:lnTo>
                      <a:lnTo>
                        <a:pt x="2" y="24"/>
                      </a:lnTo>
                      <a:lnTo>
                        <a:pt x="3" y="21"/>
                      </a:lnTo>
                      <a:lnTo>
                        <a:pt x="6" y="18"/>
                      </a:lnTo>
                      <a:lnTo>
                        <a:pt x="20" y="0"/>
                      </a:lnTo>
                      <a:lnTo>
                        <a:pt x="27" y="5"/>
                      </a:lnTo>
                      <a:lnTo>
                        <a:pt x="15" y="20"/>
                      </a:lnTo>
                      <a:lnTo>
                        <a:pt x="12" y="22"/>
                      </a:lnTo>
                      <a:lnTo>
                        <a:pt x="12" y="26"/>
                      </a:lnTo>
                      <a:lnTo>
                        <a:pt x="12" y="28"/>
                      </a:lnTo>
                      <a:lnTo>
                        <a:pt x="14" y="32"/>
                      </a:lnTo>
                      <a:lnTo>
                        <a:pt x="15" y="33"/>
                      </a:lnTo>
                      <a:lnTo>
                        <a:pt x="18" y="33"/>
                      </a:lnTo>
                      <a:lnTo>
                        <a:pt x="20" y="33"/>
                      </a:lnTo>
                      <a:lnTo>
                        <a:pt x="23" y="32"/>
                      </a:lnTo>
                      <a:lnTo>
                        <a:pt x="26" y="29"/>
                      </a:lnTo>
                      <a:lnTo>
                        <a:pt x="3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7" name="Freeform 163">
                  <a:extLst>
                    <a:ext uri="{FF2B5EF4-FFF2-40B4-BE49-F238E27FC236}">
                      <a16:creationId xmlns:a16="http://schemas.microsoft.com/office/drawing/2014/main" id="{006F5FB3-252B-4BC1-9D08-ED6880C13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" y="1695"/>
                  <a:ext cx="23" cy="24"/>
                </a:xfrm>
                <a:custGeom>
                  <a:avLst/>
                  <a:gdLst>
                    <a:gd name="T0" fmla="*/ 1 w 46"/>
                    <a:gd name="T1" fmla="*/ 1 h 48"/>
                    <a:gd name="T2" fmla="*/ 0 w 46"/>
                    <a:gd name="T3" fmla="*/ 1 h 48"/>
                    <a:gd name="T4" fmla="*/ 1 w 46"/>
                    <a:gd name="T5" fmla="*/ 1 h 48"/>
                    <a:gd name="T6" fmla="*/ 1 w 46"/>
                    <a:gd name="T7" fmla="*/ 1 h 48"/>
                    <a:gd name="T8" fmla="*/ 1 w 46"/>
                    <a:gd name="T9" fmla="*/ 1 h 48"/>
                    <a:gd name="T10" fmla="*/ 1 w 46"/>
                    <a:gd name="T11" fmla="*/ 0 h 48"/>
                    <a:gd name="T12" fmla="*/ 1 w 46"/>
                    <a:gd name="T13" fmla="*/ 0 h 48"/>
                    <a:gd name="T14" fmla="*/ 1 w 46"/>
                    <a:gd name="T15" fmla="*/ 0 h 48"/>
                    <a:gd name="T16" fmla="*/ 1 w 46"/>
                    <a:gd name="T17" fmla="*/ 1 h 48"/>
                    <a:gd name="T18" fmla="*/ 1 w 46"/>
                    <a:gd name="T19" fmla="*/ 1 h 48"/>
                    <a:gd name="T20" fmla="*/ 1 w 46"/>
                    <a:gd name="T21" fmla="*/ 1 h 48"/>
                    <a:gd name="T22" fmla="*/ 1 w 46"/>
                    <a:gd name="T23" fmla="*/ 1 h 48"/>
                    <a:gd name="T24" fmla="*/ 1 w 46"/>
                    <a:gd name="T25" fmla="*/ 1 h 48"/>
                    <a:gd name="T26" fmla="*/ 1 w 46"/>
                    <a:gd name="T27" fmla="*/ 1 h 48"/>
                    <a:gd name="T28" fmla="*/ 1 w 46"/>
                    <a:gd name="T29" fmla="*/ 1 h 48"/>
                    <a:gd name="T30" fmla="*/ 1 w 46"/>
                    <a:gd name="T31" fmla="*/ 1 h 48"/>
                    <a:gd name="T32" fmla="*/ 1 w 46"/>
                    <a:gd name="T33" fmla="*/ 1 h 48"/>
                    <a:gd name="T34" fmla="*/ 1 w 46"/>
                    <a:gd name="T35" fmla="*/ 1 h 48"/>
                    <a:gd name="T36" fmla="*/ 1 w 46"/>
                    <a:gd name="T37" fmla="*/ 1 h 48"/>
                    <a:gd name="T38" fmla="*/ 1 w 46"/>
                    <a:gd name="T39" fmla="*/ 1 h 48"/>
                    <a:gd name="T40" fmla="*/ 1 w 46"/>
                    <a:gd name="T41" fmla="*/ 1 h 48"/>
                    <a:gd name="T42" fmla="*/ 1 w 46"/>
                    <a:gd name="T43" fmla="*/ 1 h 48"/>
                    <a:gd name="T44" fmla="*/ 1 w 46"/>
                    <a:gd name="T45" fmla="*/ 1 h 48"/>
                    <a:gd name="T46" fmla="*/ 1 w 46"/>
                    <a:gd name="T47" fmla="*/ 1 h 48"/>
                    <a:gd name="T48" fmla="*/ 1 w 46"/>
                    <a:gd name="T49" fmla="*/ 1 h 48"/>
                    <a:gd name="T50" fmla="*/ 1 w 46"/>
                    <a:gd name="T51" fmla="*/ 1 h 48"/>
                    <a:gd name="T52" fmla="*/ 1 w 46"/>
                    <a:gd name="T53" fmla="*/ 1 h 48"/>
                    <a:gd name="T54" fmla="*/ 1 w 46"/>
                    <a:gd name="T55" fmla="*/ 1 h 48"/>
                    <a:gd name="T56" fmla="*/ 1 w 46"/>
                    <a:gd name="T57" fmla="*/ 1 h 48"/>
                    <a:gd name="T58" fmla="*/ 1 w 46"/>
                    <a:gd name="T59" fmla="*/ 1 h 48"/>
                    <a:gd name="T60" fmla="*/ 1 w 46"/>
                    <a:gd name="T61" fmla="*/ 1 h 48"/>
                    <a:gd name="T62" fmla="*/ 1 w 46"/>
                    <a:gd name="T63" fmla="*/ 1 h 48"/>
                    <a:gd name="T64" fmla="*/ 1 w 46"/>
                    <a:gd name="T65" fmla="*/ 1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8"/>
                    <a:gd name="T101" fmla="*/ 46 w 46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8">
                      <a:moveTo>
                        <a:pt x="8" y="33"/>
                      </a:moveTo>
                      <a:lnTo>
                        <a:pt x="0" y="26"/>
                      </a:lnTo>
                      <a:lnTo>
                        <a:pt x="17" y="6"/>
                      </a:lnTo>
                      <a:lnTo>
                        <a:pt x="20" y="2"/>
                      </a:lnTo>
                      <a:lnTo>
                        <a:pt x="22" y="1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1"/>
                      </a:lnTo>
                      <a:lnTo>
                        <a:pt x="37" y="2"/>
                      </a:lnTo>
                      <a:lnTo>
                        <a:pt x="41" y="4"/>
                      </a:lnTo>
                      <a:lnTo>
                        <a:pt x="42" y="6"/>
                      </a:lnTo>
                      <a:lnTo>
                        <a:pt x="44" y="9"/>
                      </a:lnTo>
                      <a:lnTo>
                        <a:pt x="45" y="13"/>
                      </a:lnTo>
                      <a:lnTo>
                        <a:pt x="46" y="16"/>
                      </a:lnTo>
                      <a:lnTo>
                        <a:pt x="45" y="18"/>
                      </a:lnTo>
                      <a:lnTo>
                        <a:pt x="45" y="21"/>
                      </a:lnTo>
                      <a:lnTo>
                        <a:pt x="44" y="24"/>
                      </a:lnTo>
                      <a:lnTo>
                        <a:pt x="42" y="28"/>
                      </a:lnTo>
                      <a:lnTo>
                        <a:pt x="25" y="48"/>
                      </a:lnTo>
                      <a:lnTo>
                        <a:pt x="17" y="42"/>
                      </a:lnTo>
                      <a:lnTo>
                        <a:pt x="32" y="25"/>
                      </a:lnTo>
                      <a:lnTo>
                        <a:pt x="33" y="22"/>
                      </a:lnTo>
                      <a:lnTo>
                        <a:pt x="34" y="20"/>
                      </a:lnTo>
                      <a:lnTo>
                        <a:pt x="34" y="17"/>
                      </a:lnTo>
                      <a:lnTo>
                        <a:pt x="33" y="16"/>
                      </a:lnTo>
                      <a:lnTo>
                        <a:pt x="32" y="13"/>
                      </a:lnTo>
                      <a:lnTo>
                        <a:pt x="29" y="12"/>
                      </a:lnTo>
                      <a:lnTo>
                        <a:pt x="26" y="12"/>
                      </a:lnTo>
                      <a:lnTo>
                        <a:pt x="24" y="13"/>
                      </a:lnTo>
                      <a:lnTo>
                        <a:pt x="21" y="16"/>
                      </a:lnTo>
                      <a:lnTo>
                        <a:pt x="8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8" name="Freeform 164">
                  <a:extLst>
                    <a:ext uri="{FF2B5EF4-FFF2-40B4-BE49-F238E27FC236}">
                      <a16:creationId xmlns:a16="http://schemas.microsoft.com/office/drawing/2014/main" id="{8A183378-5C81-4FD3-B1BC-90A764775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6" y="1709"/>
                  <a:ext cx="22" cy="22"/>
                </a:xfrm>
                <a:custGeom>
                  <a:avLst/>
                  <a:gdLst>
                    <a:gd name="T0" fmla="*/ 0 w 45"/>
                    <a:gd name="T1" fmla="*/ 0 h 46"/>
                    <a:gd name="T2" fmla="*/ 0 w 45"/>
                    <a:gd name="T3" fmla="*/ 0 h 46"/>
                    <a:gd name="T4" fmla="*/ 0 w 45"/>
                    <a:gd name="T5" fmla="*/ 0 h 46"/>
                    <a:gd name="T6" fmla="*/ 0 w 45"/>
                    <a:gd name="T7" fmla="*/ 0 h 46"/>
                    <a:gd name="T8" fmla="*/ 0 w 45"/>
                    <a:gd name="T9" fmla="*/ 0 h 46"/>
                    <a:gd name="T10" fmla="*/ 0 w 45"/>
                    <a:gd name="T11" fmla="*/ 0 h 46"/>
                    <a:gd name="T12" fmla="*/ 0 w 45"/>
                    <a:gd name="T13" fmla="*/ 0 h 46"/>
                    <a:gd name="T14" fmla="*/ 0 w 45"/>
                    <a:gd name="T15" fmla="*/ 0 h 46"/>
                    <a:gd name="T16" fmla="*/ 0 w 45"/>
                    <a:gd name="T17" fmla="*/ 0 h 46"/>
                    <a:gd name="T18" fmla="*/ 0 w 45"/>
                    <a:gd name="T19" fmla="*/ 0 h 46"/>
                    <a:gd name="T20" fmla="*/ 0 w 45"/>
                    <a:gd name="T21" fmla="*/ 0 h 46"/>
                    <a:gd name="T22" fmla="*/ 0 w 45"/>
                    <a:gd name="T23" fmla="*/ 0 h 46"/>
                    <a:gd name="T24" fmla="*/ 0 w 45"/>
                    <a:gd name="T25" fmla="*/ 0 h 46"/>
                    <a:gd name="T26" fmla="*/ 0 w 45"/>
                    <a:gd name="T27" fmla="*/ 0 h 46"/>
                    <a:gd name="T28" fmla="*/ 0 w 45"/>
                    <a:gd name="T29" fmla="*/ 0 h 46"/>
                    <a:gd name="T30" fmla="*/ 0 w 45"/>
                    <a:gd name="T31" fmla="*/ 0 h 46"/>
                    <a:gd name="T32" fmla="*/ 0 w 45"/>
                    <a:gd name="T33" fmla="*/ 0 h 46"/>
                    <a:gd name="T34" fmla="*/ 0 w 45"/>
                    <a:gd name="T35" fmla="*/ 0 h 46"/>
                    <a:gd name="T36" fmla="*/ 0 w 45"/>
                    <a:gd name="T37" fmla="*/ 0 h 46"/>
                    <a:gd name="T38" fmla="*/ 0 w 45"/>
                    <a:gd name="T39" fmla="*/ 0 h 46"/>
                    <a:gd name="T40" fmla="*/ 0 w 45"/>
                    <a:gd name="T41" fmla="*/ 0 h 46"/>
                    <a:gd name="T42" fmla="*/ 0 w 45"/>
                    <a:gd name="T43" fmla="*/ 0 h 46"/>
                    <a:gd name="T44" fmla="*/ 0 w 45"/>
                    <a:gd name="T45" fmla="*/ 0 h 46"/>
                    <a:gd name="T46" fmla="*/ 0 w 45"/>
                    <a:gd name="T47" fmla="*/ 0 h 46"/>
                    <a:gd name="T48" fmla="*/ 0 w 45"/>
                    <a:gd name="T49" fmla="*/ 0 h 46"/>
                    <a:gd name="T50" fmla="*/ 0 w 45"/>
                    <a:gd name="T51" fmla="*/ 0 h 46"/>
                    <a:gd name="T52" fmla="*/ 0 w 45"/>
                    <a:gd name="T53" fmla="*/ 0 h 46"/>
                    <a:gd name="T54" fmla="*/ 0 w 45"/>
                    <a:gd name="T55" fmla="*/ 0 h 46"/>
                    <a:gd name="T56" fmla="*/ 0 w 45"/>
                    <a:gd name="T57" fmla="*/ 0 h 46"/>
                    <a:gd name="T58" fmla="*/ 0 w 45"/>
                    <a:gd name="T59" fmla="*/ 0 h 46"/>
                    <a:gd name="T60" fmla="*/ 0 w 45"/>
                    <a:gd name="T61" fmla="*/ 0 h 46"/>
                    <a:gd name="T62" fmla="*/ 0 w 45"/>
                    <a:gd name="T63" fmla="*/ 0 h 46"/>
                    <a:gd name="T64" fmla="*/ 0 w 45"/>
                    <a:gd name="T65" fmla="*/ 0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6"/>
                    <a:gd name="T101" fmla="*/ 45 w 45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6">
                      <a:moveTo>
                        <a:pt x="37" y="16"/>
                      </a:moveTo>
                      <a:lnTo>
                        <a:pt x="45" y="22"/>
                      </a:lnTo>
                      <a:lnTo>
                        <a:pt x="29" y="39"/>
                      </a:lnTo>
                      <a:lnTo>
                        <a:pt x="26" y="42"/>
                      </a:lnTo>
                      <a:lnTo>
                        <a:pt x="24" y="43"/>
                      </a:lnTo>
                      <a:lnTo>
                        <a:pt x="21" y="44"/>
                      </a:lnTo>
                      <a:lnTo>
                        <a:pt x="17" y="46"/>
                      </a:lnTo>
                      <a:lnTo>
                        <a:pt x="14" y="46"/>
                      </a:lnTo>
                      <a:lnTo>
                        <a:pt x="12" y="44"/>
                      </a:lnTo>
                      <a:lnTo>
                        <a:pt x="8" y="43"/>
                      </a:lnTo>
                      <a:lnTo>
                        <a:pt x="5" y="42"/>
                      </a:lnTo>
                      <a:lnTo>
                        <a:pt x="2" y="39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1" y="23"/>
                      </a:lnTo>
                      <a:lnTo>
                        <a:pt x="1" y="20"/>
                      </a:lnTo>
                      <a:lnTo>
                        <a:pt x="4" y="19"/>
                      </a:lnTo>
                      <a:lnTo>
                        <a:pt x="21" y="0"/>
                      </a:lnTo>
                      <a:lnTo>
                        <a:pt x="28" y="6"/>
                      </a:lnTo>
                      <a:lnTo>
                        <a:pt x="14" y="22"/>
                      </a:lnTo>
                      <a:lnTo>
                        <a:pt x="12" y="23"/>
                      </a:lnTo>
                      <a:lnTo>
                        <a:pt x="12" y="27"/>
                      </a:lnTo>
                      <a:lnTo>
                        <a:pt x="12" y="28"/>
                      </a:lnTo>
                      <a:lnTo>
                        <a:pt x="13" y="32"/>
                      </a:lnTo>
                      <a:lnTo>
                        <a:pt x="16" y="32"/>
                      </a:lnTo>
                      <a:lnTo>
                        <a:pt x="17" y="34"/>
                      </a:lnTo>
                      <a:lnTo>
                        <a:pt x="20" y="34"/>
                      </a:lnTo>
                      <a:lnTo>
                        <a:pt x="22" y="32"/>
                      </a:lnTo>
                      <a:lnTo>
                        <a:pt x="26" y="30"/>
                      </a:lnTo>
                      <a:lnTo>
                        <a:pt x="3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9" name="Freeform 165">
                  <a:extLst>
                    <a:ext uri="{FF2B5EF4-FFF2-40B4-BE49-F238E27FC236}">
                      <a16:creationId xmlns:a16="http://schemas.microsoft.com/office/drawing/2014/main" id="{B0AF732F-C684-46A0-96E3-E0DD4710A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4" y="1624"/>
                  <a:ext cx="46" cy="52"/>
                </a:xfrm>
                <a:custGeom>
                  <a:avLst/>
                  <a:gdLst>
                    <a:gd name="T0" fmla="*/ 2 w 92"/>
                    <a:gd name="T1" fmla="*/ 0 h 104"/>
                    <a:gd name="T2" fmla="*/ 2 w 92"/>
                    <a:gd name="T3" fmla="*/ 0 h 104"/>
                    <a:gd name="T4" fmla="*/ 1 w 92"/>
                    <a:gd name="T5" fmla="*/ 0 h 104"/>
                    <a:gd name="T6" fmla="*/ 1 w 92"/>
                    <a:gd name="T7" fmla="*/ 1 h 104"/>
                    <a:gd name="T8" fmla="*/ 1 w 92"/>
                    <a:gd name="T9" fmla="*/ 1 h 104"/>
                    <a:gd name="T10" fmla="*/ 1 w 92"/>
                    <a:gd name="T11" fmla="*/ 1 h 104"/>
                    <a:gd name="T12" fmla="*/ 1 w 92"/>
                    <a:gd name="T13" fmla="*/ 1 h 104"/>
                    <a:gd name="T14" fmla="*/ 1 w 92"/>
                    <a:gd name="T15" fmla="*/ 1 h 104"/>
                    <a:gd name="T16" fmla="*/ 1 w 92"/>
                    <a:gd name="T17" fmla="*/ 1 h 104"/>
                    <a:gd name="T18" fmla="*/ 1 w 92"/>
                    <a:gd name="T19" fmla="*/ 1 h 104"/>
                    <a:gd name="T20" fmla="*/ 1 w 92"/>
                    <a:gd name="T21" fmla="*/ 1 h 104"/>
                    <a:gd name="T22" fmla="*/ 1 w 92"/>
                    <a:gd name="T23" fmla="*/ 2 h 104"/>
                    <a:gd name="T24" fmla="*/ 1 w 92"/>
                    <a:gd name="T25" fmla="*/ 2 h 104"/>
                    <a:gd name="T26" fmla="*/ 1 w 92"/>
                    <a:gd name="T27" fmla="*/ 2 h 104"/>
                    <a:gd name="T28" fmla="*/ 1 w 92"/>
                    <a:gd name="T29" fmla="*/ 2 h 104"/>
                    <a:gd name="T30" fmla="*/ 1 w 92"/>
                    <a:gd name="T31" fmla="*/ 2 h 104"/>
                    <a:gd name="T32" fmla="*/ 1 w 92"/>
                    <a:gd name="T33" fmla="*/ 2 h 104"/>
                    <a:gd name="T34" fmla="*/ 1 w 92"/>
                    <a:gd name="T35" fmla="*/ 2 h 104"/>
                    <a:gd name="T36" fmla="*/ 1 w 92"/>
                    <a:gd name="T37" fmla="*/ 2 h 104"/>
                    <a:gd name="T38" fmla="*/ 1 w 92"/>
                    <a:gd name="T39" fmla="*/ 2 h 104"/>
                    <a:gd name="T40" fmla="*/ 1 w 92"/>
                    <a:gd name="T41" fmla="*/ 2 h 104"/>
                    <a:gd name="T42" fmla="*/ 2 w 92"/>
                    <a:gd name="T43" fmla="*/ 2 h 104"/>
                    <a:gd name="T44" fmla="*/ 2 w 92"/>
                    <a:gd name="T45" fmla="*/ 2 h 104"/>
                    <a:gd name="T46" fmla="*/ 1 w 92"/>
                    <a:gd name="T47" fmla="*/ 2 h 104"/>
                    <a:gd name="T48" fmla="*/ 1 w 92"/>
                    <a:gd name="T49" fmla="*/ 2 h 104"/>
                    <a:gd name="T50" fmla="*/ 1 w 92"/>
                    <a:gd name="T51" fmla="*/ 2 h 104"/>
                    <a:gd name="T52" fmla="*/ 1 w 92"/>
                    <a:gd name="T53" fmla="*/ 2 h 104"/>
                    <a:gd name="T54" fmla="*/ 1 w 92"/>
                    <a:gd name="T55" fmla="*/ 2 h 104"/>
                    <a:gd name="T56" fmla="*/ 1 w 92"/>
                    <a:gd name="T57" fmla="*/ 2 h 104"/>
                    <a:gd name="T58" fmla="*/ 1 w 92"/>
                    <a:gd name="T59" fmla="*/ 1 h 104"/>
                    <a:gd name="T60" fmla="*/ 1 w 92"/>
                    <a:gd name="T61" fmla="*/ 1 h 104"/>
                    <a:gd name="T62" fmla="*/ 2 w 92"/>
                    <a:gd name="T63" fmla="*/ 1 h 104"/>
                    <a:gd name="T64" fmla="*/ 2 w 92"/>
                    <a:gd name="T65" fmla="*/ 1 h 104"/>
                    <a:gd name="T66" fmla="*/ 1 w 92"/>
                    <a:gd name="T67" fmla="*/ 1 h 104"/>
                    <a:gd name="T68" fmla="*/ 1 w 92"/>
                    <a:gd name="T69" fmla="*/ 1 h 104"/>
                    <a:gd name="T70" fmla="*/ 1 w 92"/>
                    <a:gd name="T71" fmla="*/ 1 h 104"/>
                    <a:gd name="T72" fmla="*/ 1 w 92"/>
                    <a:gd name="T73" fmla="*/ 1 h 104"/>
                    <a:gd name="T74" fmla="*/ 1 w 92"/>
                    <a:gd name="T75" fmla="*/ 1 h 104"/>
                    <a:gd name="T76" fmla="*/ 2 w 92"/>
                    <a:gd name="T77" fmla="*/ 1 h 104"/>
                    <a:gd name="T78" fmla="*/ 2 w 92"/>
                    <a:gd name="T79" fmla="*/ 1 h 104"/>
                    <a:gd name="T80" fmla="*/ 2 w 92"/>
                    <a:gd name="T81" fmla="*/ 1 h 104"/>
                    <a:gd name="T82" fmla="*/ 2 w 92"/>
                    <a:gd name="T83" fmla="*/ 1 h 104"/>
                    <a:gd name="T84" fmla="*/ 2 w 92"/>
                    <a:gd name="T85" fmla="*/ 1 h 104"/>
                    <a:gd name="T86" fmla="*/ 2 w 92"/>
                    <a:gd name="T87" fmla="*/ 0 h 10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2"/>
                    <a:gd name="T133" fmla="*/ 0 h 104"/>
                    <a:gd name="T134" fmla="*/ 92 w 92"/>
                    <a:gd name="T135" fmla="*/ 104 h 10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2" h="104">
                      <a:moveTo>
                        <a:pt x="92" y="0"/>
                      </a:moveTo>
                      <a:lnTo>
                        <a:pt x="89" y="0"/>
                      </a:lnTo>
                      <a:lnTo>
                        <a:pt x="86" y="0"/>
                      </a:lnTo>
                      <a:lnTo>
                        <a:pt x="84" y="0"/>
                      </a:lnTo>
                      <a:lnTo>
                        <a:pt x="81" y="0"/>
                      </a:lnTo>
                      <a:lnTo>
                        <a:pt x="77" y="0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6" y="1"/>
                      </a:lnTo>
                      <a:lnTo>
                        <a:pt x="52" y="1"/>
                      </a:lnTo>
                      <a:lnTo>
                        <a:pt x="49" y="3"/>
                      </a:lnTo>
                      <a:lnTo>
                        <a:pt x="45" y="4"/>
                      </a:lnTo>
                      <a:lnTo>
                        <a:pt x="41" y="5"/>
                      </a:lnTo>
                      <a:lnTo>
                        <a:pt x="37" y="8"/>
                      </a:lnTo>
                      <a:lnTo>
                        <a:pt x="33" y="11"/>
                      </a:lnTo>
                      <a:lnTo>
                        <a:pt x="29" y="13"/>
                      </a:lnTo>
                      <a:lnTo>
                        <a:pt x="25" y="19"/>
                      </a:lnTo>
                      <a:lnTo>
                        <a:pt x="24" y="20"/>
                      </a:lnTo>
                      <a:lnTo>
                        <a:pt x="24" y="24"/>
                      </a:lnTo>
                      <a:lnTo>
                        <a:pt x="23" y="25"/>
                      </a:lnTo>
                      <a:lnTo>
                        <a:pt x="23" y="28"/>
                      </a:lnTo>
                      <a:lnTo>
                        <a:pt x="23" y="33"/>
                      </a:lnTo>
                      <a:lnTo>
                        <a:pt x="23" y="36"/>
                      </a:lnTo>
                      <a:lnTo>
                        <a:pt x="21" y="39"/>
                      </a:lnTo>
                      <a:lnTo>
                        <a:pt x="21" y="41"/>
                      </a:lnTo>
                      <a:lnTo>
                        <a:pt x="20" y="44"/>
                      </a:lnTo>
                      <a:lnTo>
                        <a:pt x="17" y="47"/>
                      </a:lnTo>
                      <a:lnTo>
                        <a:pt x="15" y="48"/>
                      </a:lnTo>
                      <a:lnTo>
                        <a:pt x="12" y="49"/>
                      </a:lnTo>
                      <a:lnTo>
                        <a:pt x="9" y="52"/>
                      </a:lnTo>
                      <a:lnTo>
                        <a:pt x="8" y="56"/>
                      </a:lnTo>
                      <a:lnTo>
                        <a:pt x="5" y="59"/>
                      </a:lnTo>
                      <a:lnTo>
                        <a:pt x="4" y="63"/>
                      </a:lnTo>
                      <a:lnTo>
                        <a:pt x="3" y="67"/>
                      </a:lnTo>
                      <a:lnTo>
                        <a:pt x="3" y="71"/>
                      </a:lnTo>
                      <a:lnTo>
                        <a:pt x="1" y="75"/>
                      </a:lnTo>
                      <a:lnTo>
                        <a:pt x="1" y="79"/>
                      </a:lnTo>
                      <a:lnTo>
                        <a:pt x="0" y="83"/>
                      </a:lnTo>
                      <a:lnTo>
                        <a:pt x="1" y="87"/>
                      </a:lnTo>
                      <a:lnTo>
                        <a:pt x="1" y="89"/>
                      </a:lnTo>
                      <a:lnTo>
                        <a:pt x="3" y="92"/>
                      </a:lnTo>
                      <a:lnTo>
                        <a:pt x="3" y="95"/>
                      </a:lnTo>
                      <a:lnTo>
                        <a:pt x="5" y="97"/>
                      </a:lnTo>
                      <a:lnTo>
                        <a:pt x="9" y="100"/>
                      </a:lnTo>
                      <a:lnTo>
                        <a:pt x="15" y="103"/>
                      </a:lnTo>
                      <a:lnTo>
                        <a:pt x="17" y="103"/>
                      </a:lnTo>
                      <a:lnTo>
                        <a:pt x="20" y="103"/>
                      </a:lnTo>
                      <a:lnTo>
                        <a:pt x="23" y="104"/>
                      </a:lnTo>
                      <a:lnTo>
                        <a:pt x="25" y="104"/>
                      </a:lnTo>
                      <a:lnTo>
                        <a:pt x="29" y="104"/>
                      </a:lnTo>
                      <a:lnTo>
                        <a:pt x="32" y="104"/>
                      </a:lnTo>
                      <a:lnTo>
                        <a:pt x="35" y="103"/>
                      </a:lnTo>
                      <a:lnTo>
                        <a:pt x="37" y="103"/>
                      </a:lnTo>
                      <a:lnTo>
                        <a:pt x="43" y="103"/>
                      </a:lnTo>
                      <a:lnTo>
                        <a:pt x="47" y="103"/>
                      </a:lnTo>
                      <a:lnTo>
                        <a:pt x="49" y="101"/>
                      </a:lnTo>
                      <a:lnTo>
                        <a:pt x="53" y="101"/>
                      </a:lnTo>
                      <a:lnTo>
                        <a:pt x="56" y="101"/>
                      </a:lnTo>
                      <a:lnTo>
                        <a:pt x="59" y="101"/>
                      </a:lnTo>
                      <a:lnTo>
                        <a:pt x="61" y="101"/>
                      </a:lnTo>
                      <a:lnTo>
                        <a:pt x="64" y="101"/>
                      </a:lnTo>
                      <a:lnTo>
                        <a:pt x="69" y="101"/>
                      </a:lnTo>
                      <a:lnTo>
                        <a:pt x="73" y="101"/>
                      </a:lnTo>
                      <a:lnTo>
                        <a:pt x="76" y="101"/>
                      </a:lnTo>
                      <a:lnTo>
                        <a:pt x="77" y="101"/>
                      </a:lnTo>
                      <a:lnTo>
                        <a:pt x="76" y="79"/>
                      </a:lnTo>
                      <a:lnTo>
                        <a:pt x="72" y="79"/>
                      </a:lnTo>
                      <a:lnTo>
                        <a:pt x="69" y="79"/>
                      </a:lnTo>
                      <a:lnTo>
                        <a:pt x="67" y="77"/>
                      </a:lnTo>
                      <a:lnTo>
                        <a:pt x="64" y="77"/>
                      </a:lnTo>
                      <a:lnTo>
                        <a:pt x="61" y="77"/>
                      </a:lnTo>
                      <a:lnTo>
                        <a:pt x="59" y="77"/>
                      </a:lnTo>
                      <a:lnTo>
                        <a:pt x="56" y="77"/>
                      </a:lnTo>
                      <a:lnTo>
                        <a:pt x="53" y="79"/>
                      </a:lnTo>
                      <a:lnTo>
                        <a:pt x="51" y="79"/>
                      </a:lnTo>
                      <a:lnTo>
                        <a:pt x="48" y="79"/>
                      </a:lnTo>
                      <a:lnTo>
                        <a:pt x="44" y="79"/>
                      </a:lnTo>
                      <a:lnTo>
                        <a:pt x="41" y="80"/>
                      </a:lnTo>
                      <a:lnTo>
                        <a:pt x="36" y="81"/>
                      </a:lnTo>
                      <a:lnTo>
                        <a:pt x="31" y="83"/>
                      </a:lnTo>
                      <a:lnTo>
                        <a:pt x="28" y="81"/>
                      </a:lnTo>
                      <a:lnTo>
                        <a:pt x="25" y="79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5" y="68"/>
                      </a:lnTo>
                      <a:lnTo>
                        <a:pt x="28" y="65"/>
                      </a:lnTo>
                      <a:lnTo>
                        <a:pt x="31" y="63"/>
                      </a:lnTo>
                      <a:lnTo>
                        <a:pt x="33" y="60"/>
                      </a:lnTo>
                      <a:lnTo>
                        <a:pt x="37" y="56"/>
                      </a:lnTo>
                      <a:lnTo>
                        <a:pt x="40" y="55"/>
                      </a:lnTo>
                      <a:lnTo>
                        <a:pt x="43" y="52"/>
                      </a:lnTo>
                      <a:lnTo>
                        <a:pt x="45" y="51"/>
                      </a:lnTo>
                      <a:lnTo>
                        <a:pt x="72" y="59"/>
                      </a:lnTo>
                      <a:lnTo>
                        <a:pt x="72" y="57"/>
                      </a:lnTo>
                      <a:lnTo>
                        <a:pt x="73" y="56"/>
                      </a:lnTo>
                      <a:lnTo>
                        <a:pt x="75" y="53"/>
                      </a:lnTo>
                      <a:lnTo>
                        <a:pt x="75" y="52"/>
                      </a:lnTo>
                      <a:lnTo>
                        <a:pt x="72" y="51"/>
                      </a:lnTo>
                      <a:lnTo>
                        <a:pt x="69" y="49"/>
                      </a:lnTo>
                      <a:lnTo>
                        <a:pt x="64" y="47"/>
                      </a:lnTo>
                      <a:lnTo>
                        <a:pt x="60" y="45"/>
                      </a:lnTo>
                      <a:lnTo>
                        <a:pt x="55" y="43"/>
                      </a:lnTo>
                      <a:lnTo>
                        <a:pt x="51" y="40"/>
                      </a:lnTo>
                      <a:lnTo>
                        <a:pt x="48" y="39"/>
                      </a:lnTo>
                      <a:lnTo>
                        <a:pt x="47" y="39"/>
                      </a:lnTo>
                      <a:lnTo>
                        <a:pt x="48" y="35"/>
                      </a:lnTo>
                      <a:lnTo>
                        <a:pt x="49" y="33"/>
                      </a:lnTo>
                      <a:lnTo>
                        <a:pt x="51" y="29"/>
                      </a:lnTo>
                      <a:lnTo>
                        <a:pt x="52" y="28"/>
                      </a:lnTo>
                      <a:lnTo>
                        <a:pt x="55" y="27"/>
                      </a:lnTo>
                      <a:lnTo>
                        <a:pt x="57" y="25"/>
                      </a:lnTo>
                      <a:lnTo>
                        <a:pt x="60" y="24"/>
                      </a:lnTo>
                      <a:lnTo>
                        <a:pt x="64" y="23"/>
                      </a:lnTo>
                      <a:lnTo>
                        <a:pt x="67" y="23"/>
                      </a:lnTo>
                      <a:lnTo>
                        <a:pt x="69" y="21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79" y="21"/>
                      </a:lnTo>
                      <a:lnTo>
                        <a:pt x="81" y="21"/>
                      </a:lnTo>
                      <a:lnTo>
                        <a:pt x="84" y="21"/>
                      </a:lnTo>
                      <a:lnTo>
                        <a:pt x="88" y="21"/>
                      </a:lnTo>
                      <a:lnTo>
                        <a:pt x="88" y="20"/>
                      </a:lnTo>
                      <a:lnTo>
                        <a:pt x="88" y="17"/>
                      </a:lnTo>
                      <a:lnTo>
                        <a:pt x="89" y="13"/>
                      </a:lnTo>
                      <a:lnTo>
                        <a:pt x="89" y="11"/>
                      </a:lnTo>
                      <a:lnTo>
                        <a:pt x="90" y="7"/>
                      </a:lnTo>
                      <a:lnTo>
                        <a:pt x="90" y="3"/>
                      </a:lnTo>
                      <a:lnTo>
                        <a:pt x="92" y="1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0" name="Freeform 166">
                  <a:extLst>
                    <a:ext uri="{FF2B5EF4-FFF2-40B4-BE49-F238E27FC236}">
                      <a16:creationId xmlns:a16="http://schemas.microsoft.com/office/drawing/2014/main" id="{B7818167-4F8F-41F5-B589-AC2E894F0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0" y="1624"/>
                  <a:ext cx="29" cy="51"/>
                </a:xfrm>
                <a:custGeom>
                  <a:avLst/>
                  <a:gdLst>
                    <a:gd name="T0" fmla="*/ 1 w 57"/>
                    <a:gd name="T1" fmla="*/ 0 h 103"/>
                    <a:gd name="T2" fmla="*/ 1 w 57"/>
                    <a:gd name="T3" fmla="*/ 0 h 103"/>
                    <a:gd name="T4" fmla="*/ 1 w 57"/>
                    <a:gd name="T5" fmla="*/ 0 h 103"/>
                    <a:gd name="T6" fmla="*/ 1 w 57"/>
                    <a:gd name="T7" fmla="*/ 0 h 103"/>
                    <a:gd name="T8" fmla="*/ 1 w 57"/>
                    <a:gd name="T9" fmla="*/ 0 h 103"/>
                    <a:gd name="T10" fmla="*/ 1 w 57"/>
                    <a:gd name="T11" fmla="*/ 0 h 103"/>
                    <a:gd name="T12" fmla="*/ 1 w 57"/>
                    <a:gd name="T13" fmla="*/ 0 h 103"/>
                    <a:gd name="T14" fmla="*/ 1 w 57"/>
                    <a:gd name="T15" fmla="*/ 0 h 103"/>
                    <a:gd name="T16" fmla="*/ 1 w 57"/>
                    <a:gd name="T17" fmla="*/ 0 h 103"/>
                    <a:gd name="T18" fmla="*/ 1 w 57"/>
                    <a:gd name="T19" fmla="*/ 0 h 103"/>
                    <a:gd name="T20" fmla="*/ 1 w 57"/>
                    <a:gd name="T21" fmla="*/ 0 h 103"/>
                    <a:gd name="T22" fmla="*/ 1 w 57"/>
                    <a:gd name="T23" fmla="*/ 1 h 103"/>
                    <a:gd name="T24" fmla="*/ 1 w 57"/>
                    <a:gd name="T25" fmla="*/ 1 h 103"/>
                    <a:gd name="T26" fmla="*/ 1 w 57"/>
                    <a:gd name="T27" fmla="*/ 1 h 103"/>
                    <a:gd name="T28" fmla="*/ 1 w 57"/>
                    <a:gd name="T29" fmla="*/ 1 h 103"/>
                    <a:gd name="T30" fmla="*/ 1 w 57"/>
                    <a:gd name="T31" fmla="*/ 1 h 103"/>
                    <a:gd name="T32" fmla="*/ 1 w 57"/>
                    <a:gd name="T33" fmla="*/ 1 h 103"/>
                    <a:gd name="T34" fmla="*/ 1 w 57"/>
                    <a:gd name="T35" fmla="*/ 1 h 103"/>
                    <a:gd name="T36" fmla="*/ 1 w 57"/>
                    <a:gd name="T37" fmla="*/ 1 h 103"/>
                    <a:gd name="T38" fmla="*/ 1 w 57"/>
                    <a:gd name="T39" fmla="*/ 1 h 103"/>
                    <a:gd name="T40" fmla="*/ 0 w 57"/>
                    <a:gd name="T41" fmla="*/ 1 h 103"/>
                    <a:gd name="T42" fmla="*/ 1 w 57"/>
                    <a:gd name="T43" fmla="*/ 1 h 103"/>
                    <a:gd name="T44" fmla="*/ 1 w 57"/>
                    <a:gd name="T45" fmla="*/ 1 h 103"/>
                    <a:gd name="T46" fmla="*/ 1 w 57"/>
                    <a:gd name="T47" fmla="*/ 1 h 103"/>
                    <a:gd name="T48" fmla="*/ 1 w 57"/>
                    <a:gd name="T49" fmla="*/ 0 h 103"/>
                    <a:gd name="T50" fmla="*/ 1 w 57"/>
                    <a:gd name="T51" fmla="*/ 0 h 103"/>
                    <a:gd name="T52" fmla="*/ 1 w 57"/>
                    <a:gd name="T53" fmla="*/ 0 h 103"/>
                    <a:gd name="T54" fmla="*/ 1 w 57"/>
                    <a:gd name="T55" fmla="*/ 0 h 103"/>
                    <a:gd name="T56" fmla="*/ 1 w 57"/>
                    <a:gd name="T57" fmla="*/ 0 h 103"/>
                    <a:gd name="T58" fmla="*/ 1 w 57"/>
                    <a:gd name="T59" fmla="*/ 0 h 103"/>
                    <a:gd name="T60" fmla="*/ 1 w 57"/>
                    <a:gd name="T61" fmla="*/ 0 h 103"/>
                    <a:gd name="T62" fmla="*/ 1 w 57"/>
                    <a:gd name="T63" fmla="*/ 0 h 103"/>
                    <a:gd name="T64" fmla="*/ 1 w 57"/>
                    <a:gd name="T65" fmla="*/ 0 h 103"/>
                    <a:gd name="T66" fmla="*/ 1 w 57"/>
                    <a:gd name="T67" fmla="*/ 0 h 103"/>
                    <a:gd name="T68" fmla="*/ 1 w 57"/>
                    <a:gd name="T69" fmla="*/ 0 h 103"/>
                    <a:gd name="T70" fmla="*/ 1 w 57"/>
                    <a:gd name="T71" fmla="*/ 0 h 103"/>
                    <a:gd name="T72" fmla="*/ 1 w 57"/>
                    <a:gd name="T73" fmla="*/ 0 h 103"/>
                    <a:gd name="T74" fmla="*/ 1 w 57"/>
                    <a:gd name="T75" fmla="*/ 0 h 1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7"/>
                    <a:gd name="T115" fmla="*/ 0 h 103"/>
                    <a:gd name="T116" fmla="*/ 57 w 57"/>
                    <a:gd name="T117" fmla="*/ 103 h 1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7" h="103">
                      <a:moveTo>
                        <a:pt x="16" y="0"/>
                      </a:moveTo>
                      <a:lnTo>
                        <a:pt x="20" y="1"/>
                      </a:lnTo>
                      <a:lnTo>
                        <a:pt x="24" y="1"/>
                      </a:lnTo>
                      <a:lnTo>
                        <a:pt x="26" y="3"/>
                      </a:lnTo>
                      <a:lnTo>
                        <a:pt x="30" y="4"/>
                      </a:lnTo>
                      <a:lnTo>
                        <a:pt x="33" y="5"/>
                      </a:lnTo>
                      <a:lnTo>
                        <a:pt x="37" y="7"/>
                      </a:lnTo>
                      <a:lnTo>
                        <a:pt x="40" y="8"/>
                      </a:lnTo>
                      <a:lnTo>
                        <a:pt x="42" y="11"/>
                      </a:lnTo>
                      <a:lnTo>
                        <a:pt x="45" y="13"/>
                      </a:lnTo>
                      <a:lnTo>
                        <a:pt x="48" y="15"/>
                      </a:lnTo>
                      <a:lnTo>
                        <a:pt x="49" y="19"/>
                      </a:lnTo>
                      <a:lnTo>
                        <a:pt x="52" y="21"/>
                      </a:lnTo>
                      <a:lnTo>
                        <a:pt x="53" y="24"/>
                      </a:lnTo>
                      <a:lnTo>
                        <a:pt x="54" y="29"/>
                      </a:lnTo>
                      <a:lnTo>
                        <a:pt x="56" y="33"/>
                      </a:lnTo>
                      <a:lnTo>
                        <a:pt x="56" y="37"/>
                      </a:lnTo>
                      <a:lnTo>
                        <a:pt x="56" y="40"/>
                      </a:lnTo>
                      <a:lnTo>
                        <a:pt x="56" y="44"/>
                      </a:lnTo>
                      <a:lnTo>
                        <a:pt x="56" y="48"/>
                      </a:lnTo>
                      <a:lnTo>
                        <a:pt x="57" y="52"/>
                      </a:lnTo>
                      <a:lnTo>
                        <a:pt x="57" y="56"/>
                      </a:lnTo>
                      <a:lnTo>
                        <a:pt x="57" y="61"/>
                      </a:lnTo>
                      <a:lnTo>
                        <a:pt x="56" y="67"/>
                      </a:lnTo>
                      <a:lnTo>
                        <a:pt x="56" y="72"/>
                      </a:lnTo>
                      <a:lnTo>
                        <a:pt x="56" y="76"/>
                      </a:lnTo>
                      <a:lnTo>
                        <a:pt x="54" y="81"/>
                      </a:lnTo>
                      <a:lnTo>
                        <a:pt x="52" y="85"/>
                      </a:lnTo>
                      <a:lnTo>
                        <a:pt x="50" y="91"/>
                      </a:lnTo>
                      <a:lnTo>
                        <a:pt x="48" y="93"/>
                      </a:lnTo>
                      <a:lnTo>
                        <a:pt x="45" y="97"/>
                      </a:lnTo>
                      <a:lnTo>
                        <a:pt x="41" y="100"/>
                      </a:lnTo>
                      <a:lnTo>
                        <a:pt x="37" y="103"/>
                      </a:lnTo>
                      <a:lnTo>
                        <a:pt x="33" y="103"/>
                      </a:lnTo>
                      <a:lnTo>
                        <a:pt x="29" y="103"/>
                      </a:lnTo>
                      <a:lnTo>
                        <a:pt x="24" y="103"/>
                      </a:lnTo>
                      <a:lnTo>
                        <a:pt x="20" y="103"/>
                      </a:lnTo>
                      <a:lnTo>
                        <a:pt x="14" y="101"/>
                      </a:lnTo>
                      <a:lnTo>
                        <a:pt x="10" y="101"/>
                      </a:lnTo>
                      <a:lnTo>
                        <a:pt x="7" y="101"/>
                      </a:lnTo>
                      <a:lnTo>
                        <a:pt x="3" y="101"/>
                      </a:lnTo>
                      <a:lnTo>
                        <a:pt x="0" y="79"/>
                      </a:lnTo>
                      <a:lnTo>
                        <a:pt x="22" y="79"/>
                      </a:lnTo>
                      <a:lnTo>
                        <a:pt x="25" y="77"/>
                      </a:lnTo>
                      <a:lnTo>
                        <a:pt x="29" y="76"/>
                      </a:lnTo>
                      <a:lnTo>
                        <a:pt x="30" y="73"/>
                      </a:lnTo>
                      <a:lnTo>
                        <a:pt x="33" y="71"/>
                      </a:lnTo>
                      <a:lnTo>
                        <a:pt x="33" y="65"/>
                      </a:lnTo>
                      <a:lnTo>
                        <a:pt x="33" y="61"/>
                      </a:lnTo>
                      <a:lnTo>
                        <a:pt x="32" y="57"/>
                      </a:lnTo>
                      <a:lnTo>
                        <a:pt x="30" y="53"/>
                      </a:lnTo>
                      <a:lnTo>
                        <a:pt x="7" y="37"/>
                      </a:lnTo>
                      <a:lnTo>
                        <a:pt x="7" y="36"/>
                      </a:lnTo>
                      <a:lnTo>
                        <a:pt x="7" y="33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10" y="32"/>
                      </a:lnTo>
                      <a:lnTo>
                        <a:pt x="14" y="33"/>
                      </a:lnTo>
                      <a:lnTo>
                        <a:pt x="17" y="35"/>
                      </a:lnTo>
                      <a:lnTo>
                        <a:pt x="21" y="36"/>
                      </a:lnTo>
                      <a:lnTo>
                        <a:pt x="25" y="37"/>
                      </a:lnTo>
                      <a:lnTo>
                        <a:pt x="28" y="39"/>
                      </a:lnTo>
                      <a:lnTo>
                        <a:pt x="30" y="39"/>
                      </a:lnTo>
                      <a:lnTo>
                        <a:pt x="32" y="39"/>
                      </a:lnTo>
                      <a:lnTo>
                        <a:pt x="30" y="36"/>
                      </a:lnTo>
                      <a:lnTo>
                        <a:pt x="30" y="33"/>
                      </a:lnTo>
                      <a:lnTo>
                        <a:pt x="30" y="32"/>
                      </a:lnTo>
                      <a:lnTo>
                        <a:pt x="30" y="31"/>
                      </a:lnTo>
                      <a:lnTo>
                        <a:pt x="29" y="27"/>
                      </a:lnTo>
                      <a:lnTo>
                        <a:pt x="26" y="25"/>
                      </a:lnTo>
                      <a:lnTo>
                        <a:pt x="24" y="24"/>
                      </a:lnTo>
                      <a:lnTo>
                        <a:pt x="21" y="23"/>
                      </a:lnTo>
                      <a:lnTo>
                        <a:pt x="18" y="20"/>
                      </a:lnTo>
                      <a:lnTo>
                        <a:pt x="14" y="2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1" name="Freeform 167">
                  <a:extLst>
                    <a:ext uri="{FF2B5EF4-FFF2-40B4-BE49-F238E27FC236}">
                      <a16:creationId xmlns:a16="http://schemas.microsoft.com/office/drawing/2014/main" id="{C238500C-B028-48CA-8DC6-0B30F6A10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2" y="1611"/>
                  <a:ext cx="6" cy="16"/>
                </a:xfrm>
                <a:custGeom>
                  <a:avLst/>
                  <a:gdLst>
                    <a:gd name="T0" fmla="*/ 0 w 12"/>
                    <a:gd name="T1" fmla="*/ 1 h 30"/>
                    <a:gd name="T2" fmla="*/ 1 w 12"/>
                    <a:gd name="T3" fmla="*/ 0 h 30"/>
                    <a:gd name="T4" fmla="*/ 1 w 12"/>
                    <a:gd name="T5" fmla="*/ 0 h 30"/>
                    <a:gd name="T6" fmla="*/ 1 w 12"/>
                    <a:gd name="T7" fmla="*/ 1 h 30"/>
                    <a:gd name="T8" fmla="*/ 0 w 12"/>
                    <a:gd name="T9" fmla="*/ 1 h 30"/>
                    <a:gd name="T10" fmla="*/ 0 w 12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30"/>
                    <a:gd name="T20" fmla="*/ 12 w 12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30">
                      <a:moveTo>
                        <a:pt x="0" y="29"/>
                      </a:move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8" y="3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2" name="Freeform 168">
                  <a:extLst>
                    <a:ext uri="{FF2B5EF4-FFF2-40B4-BE49-F238E27FC236}">
                      <a16:creationId xmlns:a16="http://schemas.microsoft.com/office/drawing/2014/main" id="{1BA60922-295A-4E62-AE71-0F9268114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7" y="1673"/>
                  <a:ext cx="6" cy="16"/>
                </a:xfrm>
                <a:custGeom>
                  <a:avLst/>
                  <a:gdLst>
                    <a:gd name="T0" fmla="*/ 0 w 12"/>
                    <a:gd name="T1" fmla="*/ 1 h 30"/>
                    <a:gd name="T2" fmla="*/ 1 w 12"/>
                    <a:gd name="T3" fmla="*/ 0 h 30"/>
                    <a:gd name="T4" fmla="*/ 1 w 12"/>
                    <a:gd name="T5" fmla="*/ 0 h 30"/>
                    <a:gd name="T6" fmla="*/ 1 w 12"/>
                    <a:gd name="T7" fmla="*/ 1 h 30"/>
                    <a:gd name="T8" fmla="*/ 0 w 12"/>
                    <a:gd name="T9" fmla="*/ 1 h 30"/>
                    <a:gd name="T10" fmla="*/ 0 w 12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30"/>
                    <a:gd name="T20" fmla="*/ 12 w 12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30">
                      <a:moveTo>
                        <a:pt x="0" y="29"/>
                      </a:move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8" y="3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3" name="Freeform 169">
                  <a:extLst>
                    <a:ext uri="{FF2B5EF4-FFF2-40B4-BE49-F238E27FC236}">
                      <a16:creationId xmlns:a16="http://schemas.microsoft.com/office/drawing/2014/main" id="{F06C9780-4009-4A04-A069-A0F579311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1673"/>
                  <a:ext cx="6" cy="16"/>
                </a:xfrm>
                <a:custGeom>
                  <a:avLst/>
                  <a:gdLst>
                    <a:gd name="T0" fmla="*/ 0 w 12"/>
                    <a:gd name="T1" fmla="*/ 1 h 30"/>
                    <a:gd name="T2" fmla="*/ 1 w 12"/>
                    <a:gd name="T3" fmla="*/ 0 h 30"/>
                    <a:gd name="T4" fmla="*/ 1 w 12"/>
                    <a:gd name="T5" fmla="*/ 0 h 30"/>
                    <a:gd name="T6" fmla="*/ 1 w 12"/>
                    <a:gd name="T7" fmla="*/ 1 h 30"/>
                    <a:gd name="T8" fmla="*/ 0 w 12"/>
                    <a:gd name="T9" fmla="*/ 1 h 30"/>
                    <a:gd name="T10" fmla="*/ 0 w 12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30"/>
                    <a:gd name="T20" fmla="*/ 12 w 12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30">
                      <a:moveTo>
                        <a:pt x="0" y="29"/>
                      </a:move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8" y="3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4" name="Freeform 170">
                  <a:extLst>
                    <a:ext uri="{FF2B5EF4-FFF2-40B4-BE49-F238E27FC236}">
                      <a16:creationId xmlns:a16="http://schemas.microsoft.com/office/drawing/2014/main" id="{A1C90952-2ACD-4D6B-AB8E-F0F721207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2" y="1673"/>
                  <a:ext cx="7" cy="16"/>
                </a:xfrm>
                <a:custGeom>
                  <a:avLst/>
                  <a:gdLst>
                    <a:gd name="T0" fmla="*/ 0 w 13"/>
                    <a:gd name="T1" fmla="*/ 1 h 30"/>
                    <a:gd name="T2" fmla="*/ 1 w 13"/>
                    <a:gd name="T3" fmla="*/ 0 h 30"/>
                    <a:gd name="T4" fmla="*/ 1 w 13"/>
                    <a:gd name="T5" fmla="*/ 0 h 30"/>
                    <a:gd name="T6" fmla="*/ 1 w 13"/>
                    <a:gd name="T7" fmla="*/ 1 h 30"/>
                    <a:gd name="T8" fmla="*/ 0 w 13"/>
                    <a:gd name="T9" fmla="*/ 1 h 30"/>
                    <a:gd name="T10" fmla="*/ 0 w 1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30"/>
                    <a:gd name="T20" fmla="*/ 13 w 1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30">
                      <a:moveTo>
                        <a:pt x="0" y="29"/>
                      </a:move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9" y="3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5" name="Freeform 171">
                  <a:extLst>
                    <a:ext uri="{FF2B5EF4-FFF2-40B4-BE49-F238E27FC236}">
                      <a16:creationId xmlns:a16="http://schemas.microsoft.com/office/drawing/2014/main" id="{68D55043-51E9-4566-954E-54793761E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0" y="1673"/>
                  <a:ext cx="6" cy="16"/>
                </a:xfrm>
                <a:custGeom>
                  <a:avLst/>
                  <a:gdLst>
                    <a:gd name="T0" fmla="*/ 0 w 12"/>
                    <a:gd name="T1" fmla="*/ 1 h 32"/>
                    <a:gd name="T2" fmla="*/ 1 w 12"/>
                    <a:gd name="T3" fmla="*/ 0 h 32"/>
                    <a:gd name="T4" fmla="*/ 1 w 12"/>
                    <a:gd name="T5" fmla="*/ 0 h 32"/>
                    <a:gd name="T6" fmla="*/ 1 w 12"/>
                    <a:gd name="T7" fmla="*/ 1 h 32"/>
                    <a:gd name="T8" fmla="*/ 0 w 12"/>
                    <a:gd name="T9" fmla="*/ 1 h 32"/>
                    <a:gd name="T10" fmla="*/ 0 w 12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32"/>
                    <a:gd name="T20" fmla="*/ 12 w 12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32">
                      <a:moveTo>
                        <a:pt x="0" y="31"/>
                      </a:move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8" y="3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6" name="Freeform 172">
                  <a:extLst>
                    <a:ext uri="{FF2B5EF4-FFF2-40B4-BE49-F238E27FC236}">
                      <a16:creationId xmlns:a16="http://schemas.microsoft.com/office/drawing/2014/main" id="{AB456575-9A84-4AA1-B06F-9D11512D4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0" y="1611"/>
                  <a:ext cx="6" cy="16"/>
                </a:xfrm>
                <a:custGeom>
                  <a:avLst/>
                  <a:gdLst>
                    <a:gd name="T0" fmla="*/ 0 w 11"/>
                    <a:gd name="T1" fmla="*/ 1 h 30"/>
                    <a:gd name="T2" fmla="*/ 1 w 11"/>
                    <a:gd name="T3" fmla="*/ 0 h 30"/>
                    <a:gd name="T4" fmla="*/ 1 w 11"/>
                    <a:gd name="T5" fmla="*/ 0 h 30"/>
                    <a:gd name="T6" fmla="*/ 1 w 11"/>
                    <a:gd name="T7" fmla="*/ 1 h 30"/>
                    <a:gd name="T8" fmla="*/ 0 w 11"/>
                    <a:gd name="T9" fmla="*/ 1 h 30"/>
                    <a:gd name="T10" fmla="*/ 0 w 11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30"/>
                    <a:gd name="T20" fmla="*/ 11 w 11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30">
                      <a:moveTo>
                        <a:pt x="0" y="29"/>
                      </a:move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6" y="3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7" name="Freeform 173">
                  <a:extLst>
                    <a:ext uri="{FF2B5EF4-FFF2-40B4-BE49-F238E27FC236}">
                      <a16:creationId xmlns:a16="http://schemas.microsoft.com/office/drawing/2014/main" id="{92A93219-0C55-47AA-B8A9-88057FAC7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" y="1611"/>
                  <a:ext cx="7" cy="16"/>
                </a:xfrm>
                <a:custGeom>
                  <a:avLst/>
                  <a:gdLst>
                    <a:gd name="T0" fmla="*/ 0 w 13"/>
                    <a:gd name="T1" fmla="*/ 1 h 30"/>
                    <a:gd name="T2" fmla="*/ 1 w 13"/>
                    <a:gd name="T3" fmla="*/ 0 h 30"/>
                    <a:gd name="T4" fmla="*/ 1 w 13"/>
                    <a:gd name="T5" fmla="*/ 0 h 30"/>
                    <a:gd name="T6" fmla="*/ 1 w 13"/>
                    <a:gd name="T7" fmla="*/ 1 h 30"/>
                    <a:gd name="T8" fmla="*/ 0 w 13"/>
                    <a:gd name="T9" fmla="*/ 1 h 30"/>
                    <a:gd name="T10" fmla="*/ 0 w 1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30"/>
                    <a:gd name="T20" fmla="*/ 13 w 1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30">
                      <a:moveTo>
                        <a:pt x="0" y="29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8" y="3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8" name="Freeform 174">
                  <a:extLst>
                    <a:ext uri="{FF2B5EF4-FFF2-40B4-BE49-F238E27FC236}">
                      <a16:creationId xmlns:a16="http://schemas.microsoft.com/office/drawing/2014/main" id="{3D75C67A-A9D8-4AAE-9E07-B0594688C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4" y="1613"/>
                  <a:ext cx="6" cy="15"/>
                </a:xfrm>
                <a:custGeom>
                  <a:avLst/>
                  <a:gdLst>
                    <a:gd name="T0" fmla="*/ 0 w 10"/>
                    <a:gd name="T1" fmla="*/ 0 h 31"/>
                    <a:gd name="T2" fmla="*/ 1 w 10"/>
                    <a:gd name="T3" fmla="*/ 0 h 31"/>
                    <a:gd name="T4" fmla="*/ 1 w 10"/>
                    <a:gd name="T5" fmla="*/ 0 h 31"/>
                    <a:gd name="T6" fmla="*/ 1 w 10"/>
                    <a:gd name="T7" fmla="*/ 0 h 31"/>
                    <a:gd name="T8" fmla="*/ 0 w 10"/>
                    <a:gd name="T9" fmla="*/ 0 h 31"/>
                    <a:gd name="T10" fmla="*/ 0 w 10"/>
                    <a:gd name="T11" fmla="*/ 0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31"/>
                    <a:gd name="T20" fmla="*/ 10 w 10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31">
                      <a:moveTo>
                        <a:pt x="0" y="30"/>
                      </a:move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8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9" name="Freeform 175">
                  <a:extLst>
                    <a:ext uri="{FF2B5EF4-FFF2-40B4-BE49-F238E27FC236}">
                      <a16:creationId xmlns:a16="http://schemas.microsoft.com/office/drawing/2014/main" id="{766D00FC-A955-4F1C-B16B-5966A38CC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2" y="1567"/>
                  <a:ext cx="35" cy="48"/>
                </a:xfrm>
                <a:custGeom>
                  <a:avLst/>
                  <a:gdLst>
                    <a:gd name="T0" fmla="*/ 2 w 70"/>
                    <a:gd name="T1" fmla="*/ 1 h 98"/>
                    <a:gd name="T2" fmla="*/ 2 w 70"/>
                    <a:gd name="T3" fmla="*/ 1 h 98"/>
                    <a:gd name="T4" fmla="*/ 2 w 70"/>
                    <a:gd name="T5" fmla="*/ 1 h 98"/>
                    <a:gd name="T6" fmla="*/ 2 w 70"/>
                    <a:gd name="T7" fmla="*/ 1 h 98"/>
                    <a:gd name="T8" fmla="*/ 2 w 70"/>
                    <a:gd name="T9" fmla="*/ 1 h 98"/>
                    <a:gd name="T10" fmla="*/ 2 w 70"/>
                    <a:gd name="T11" fmla="*/ 1 h 98"/>
                    <a:gd name="T12" fmla="*/ 1 w 70"/>
                    <a:gd name="T13" fmla="*/ 1 h 98"/>
                    <a:gd name="T14" fmla="*/ 1 w 70"/>
                    <a:gd name="T15" fmla="*/ 0 h 98"/>
                    <a:gd name="T16" fmla="*/ 1 w 70"/>
                    <a:gd name="T17" fmla="*/ 0 h 98"/>
                    <a:gd name="T18" fmla="*/ 1 w 70"/>
                    <a:gd name="T19" fmla="*/ 0 h 98"/>
                    <a:gd name="T20" fmla="*/ 1 w 70"/>
                    <a:gd name="T21" fmla="*/ 0 h 98"/>
                    <a:gd name="T22" fmla="*/ 1 w 70"/>
                    <a:gd name="T23" fmla="*/ 0 h 98"/>
                    <a:gd name="T24" fmla="*/ 1 w 70"/>
                    <a:gd name="T25" fmla="*/ 0 h 98"/>
                    <a:gd name="T26" fmla="*/ 1 w 70"/>
                    <a:gd name="T27" fmla="*/ 0 h 98"/>
                    <a:gd name="T28" fmla="*/ 1 w 70"/>
                    <a:gd name="T29" fmla="*/ 0 h 98"/>
                    <a:gd name="T30" fmla="*/ 1 w 70"/>
                    <a:gd name="T31" fmla="*/ 0 h 98"/>
                    <a:gd name="T32" fmla="*/ 1 w 70"/>
                    <a:gd name="T33" fmla="*/ 0 h 98"/>
                    <a:gd name="T34" fmla="*/ 1 w 70"/>
                    <a:gd name="T35" fmla="*/ 0 h 98"/>
                    <a:gd name="T36" fmla="*/ 1 w 70"/>
                    <a:gd name="T37" fmla="*/ 0 h 98"/>
                    <a:gd name="T38" fmla="*/ 1 w 70"/>
                    <a:gd name="T39" fmla="*/ 0 h 98"/>
                    <a:gd name="T40" fmla="*/ 1 w 70"/>
                    <a:gd name="T41" fmla="*/ 0 h 98"/>
                    <a:gd name="T42" fmla="*/ 1 w 70"/>
                    <a:gd name="T43" fmla="*/ 0 h 98"/>
                    <a:gd name="T44" fmla="*/ 1 w 70"/>
                    <a:gd name="T45" fmla="*/ 0 h 98"/>
                    <a:gd name="T46" fmla="*/ 1 w 70"/>
                    <a:gd name="T47" fmla="*/ 0 h 98"/>
                    <a:gd name="T48" fmla="*/ 1 w 70"/>
                    <a:gd name="T49" fmla="*/ 0 h 98"/>
                    <a:gd name="T50" fmla="*/ 1 w 70"/>
                    <a:gd name="T51" fmla="*/ 0 h 98"/>
                    <a:gd name="T52" fmla="*/ 1 w 70"/>
                    <a:gd name="T53" fmla="*/ 0 h 98"/>
                    <a:gd name="T54" fmla="*/ 1 w 70"/>
                    <a:gd name="T55" fmla="*/ 0 h 98"/>
                    <a:gd name="T56" fmla="*/ 1 w 70"/>
                    <a:gd name="T57" fmla="*/ 0 h 98"/>
                    <a:gd name="T58" fmla="*/ 0 w 70"/>
                    <a:gd name="T59" fmla="*/ 0 h 98"/>
                    <a:gd name="T60" fmla="*/ 0 w 70"/>
                    <a:gd name="T61" fmla="*/ 0 h 98"/>
                    <a:gd name="T62" fmla="*/ 0 w 70"/>
                    <a:gd name="T63" fmla="*/ 0 h 98"/>
                    <a:gd name="T64" fmla="*/ 1 w 70"/>
                    <a:gd name="T65" fmla="*/ 0 h 98"/>
                    <a:gd name="T66" fmla="*/ 1 w 70"/>
                    <a:gd name="T67" fmla="*/ 0 h 98"/>
                    <a:gd name="T68" fmla="*/ 1 w 70"/>
                    <a:gd name="T69" fmla="*/ 0 h 98"/>
                    <a:gd name="T70" fmla="*/ 1 w 70"/>
                    <a:gd name="T71" fmla="*/ 1 h 98"/>
                    <a:gd name="T72" fmla="*/ 1 w 70"/>
                    <a:gd name="T73" fmla="*/ 1 h 98"/>
                    <a:gd name="T74" fmla="*/ 1 w 70"/>
                    <a:gd name="T75" fmla="*/ 1 h 98"/>
                    <a:gd name="T76" fmla="*/ 1 w 70"/>
                    <a:gd name="T77" fmla="*/ 1 h 98"/>
                    <a:gd name="T78" fmla="*/ 1 w 70"/>
                    <a:gd name="T79" fmla="*/ 1 h 98"/>
                    <a:gd name="T80" fmla="*/ 1 w 70"/>
                    <a:gd name="T81" fmla="*/ 1 h 98"/>
                    <a:gd name="T82" fmla="*/ 1 w 70"/>
                    <a:gd name="T83" fmla="*/ 1 h 98"/>
                    <a:gd name="T84" fmla="*/ 1 w 70"/>
                    <a:gd name="T85" fmla="*/ 1 h 98"/>
                    <a:gd name="T86" fmla="*/ 1 w 70"/>
                    <a:gd name="T87" fmla="*/ 1 h 98"/>
                    <a:gd name="T88" fmla="*/ 2 w 70"/>
                    <a:gd name="T89" fmla="*/ 1 h 9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0"/>
                    <a:gd name="T136" fmla="*/ 0 h 98"/>
                    <a:gd name="T137" fmla="*/ 70 w 70"/>
                    <a:gd name="T138" fmla="*/ 98 h 9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0" h="98">
                      <a:moveTo>
                        <a:pt x="70" y="98"/>
                      </a:moveTo>
                      <a:lnTo>
                        <a:pt x="70" y="95"/>
                      </a:lnTo>
                      <a:lnTo>
                        <a:pt x="70" y="91"/>
                      </a:lnTo>
                      <a:lnTo>
                        <a:pt x="70" y="88"/>
                      </a:lnTo>
                      <a:lnTo>
                        <a:pt x="70" y="86"/>
                      </a:lnTo>
                      <a:lnTo>
                        <a:pt x="70" y="83"/>
                      </a:lnTo>
                      <a:lnTo>
                        <a:pt x="70" y="80"/>
                      </a:lnTo>
                      <a:lnTo>
                        <a:pt x="70" y="76"/>
                      </a:lnTo>
                      <a:lnTo>
                        <a:pt x="70" y="74"/>
                      </a:lnTo>
                      <a:lnTo>
                        <a:pt x="69" y="72"/>
                      </a:lnTo>
                      <a:lnTo>
                        <a:pt x="68" y="72"/>
                      </a:lnTo>
                      <a:lnTo>
                        <a:pt x="65" y="71"/>
                      </a:lnTo>
                      <a:lnTo>
                        <a:pt x="62" y="70"/>
                      </a:lnTo>
                      <a:lnTo>
                        <a:pt x="60" y="66"/>
                      </a:lnTo>
                      <a:lnTo>
                        <a:pt x="57" y="63"/>
                      </a:lnTo>
                      <a:lnTo>
                        <a:pt x="54" y="59"/>
                      </a:lnTo>
                      <a:lnTo>
                        <a:pt x="52" y="56"/>
                      </a:lnTo>
                      <a:lnTo>
                        <a:pt x="50" y="52"/>
                      </a:lnTo>
                      <a:lnTo>
                        <a:pt x="49" y="51"/>
                      </a:lnTo>
                      <a:lnTo>
                        <a:pt x="57" y="24"/>
                      </a:lnTo>
                      <a:lnTo>
                        <a:pt x="54" y="23"/>
                      </a:lnTo>
                      <a:lnTo>
                        <a:pt x="52" y="22"/>
                      </a:lnTo>
                      <a:lnTo>
                        <a:pt x="52" y="23"/>
                      </a:lnTo>
                      <a:lnTo>
                        <a:pt x="50" y="23"/>
                      </a:lnTo>
                      <a:lnTo>
                        <a:pt x="49" y="27"/>
                      </a:lnTo>
                      <a:lnTo>
                        <a:pt x="46" y="31"/>
                      </a:lnTo>
                      <a:lnTo>
                        <a:pt x="44" y="35"/>
                      </a:lnTo>
                      <a:lnTo>
                        <a:pt x="41" y="40"/>
                      </a:lnTo>
                      <a:lnTo>
                        <a:pt x="40" y="44"/>
                      </a:lnTo>
                      <a:lnTo>
                        <a:pt x="37" y="47"/>
                      </a:lnTo>
                      <a:lnTo>
                        <a:pt x="37" y="48"/>
                      </a:lnTo>
                      <a:lnTo>
                        <a:pt x="33" y="46"/>
                      </a:lnTo>
                      <a:lnTo>
                        <a:pt x="30" y="44"/>
                      </a:lnTo>
                      <a:lnTo>
                        <a:pt x="28" y="43"/>
                      </a:lnTo>
                      <a:lnTo>
                        <a:pt x="26" y="40"/>
                      </a:lnTo>
                      <a:lnTo>
                        <a:pt x="25" y="39"/>
                      </a:lnTo>
                      <a:lnTo>
                        <a:pt x="24" y="36"/>
                      </a:lnTo>
                      <a:lnTo>
                        <a:pt x="22" y="34"/>
                      </a:lnTo>
                      <a:lnTo>
                        <a:pt x="22" y="31"/>
                      </a:lnTo>
                      <a:lnTo>
                        <a:pt x="21" y="27"/>
                      </a:lnTo>
                      <a:lnTo>
                        <a:pt x="21" y="24"/>
                      </a:lnTo>
                      <a:lnTo>
                        <a:pt x="21" y="22"/>
                      </a:lnTo>
                      <a:lnTo>
                        <a:pt x="21" y="18"/>
                      </a:lnTo>
                      <a:lnTo>
                        <a:pt x="21" y="15"/>
                      </a:lnTo>
                      <a:lnTo>
                        <a:pt x="21" y="11"/>
                      </a:lnTo>
                      <a:lnTo>
                        <a:pt x="21" y="8"/>
                      </a:lnTo>
                      <a:lnTo>
                        <a:pt x="22" y="6"/>
                      </a:lnTo>
                      <a:lnTo>
                        <a:pt x="21" y="6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2" y="3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6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1" y="43"/>
                      </a:lnTo>
                      <a:lnTo>
                        <a:pt x="2" y="47"/>
                      </a:lnTo>
                      <a:lnTo>
                        <a:pt x="4" y="51"/>
                      </a:lnTo>
                      <a:lnTo>
                        <a:pt x="5" y="55"/>
                      </a:lnTo>
                      <a:lnTo>
                        <a:pt x="8" y="59"/>
                      </a:lnTo>
                      <a:lnTo>
                        <a:pt x="10" y="63"/>
                      </a:lnTo>
                      <a:lnTo>
                        <a:pt x="16" y="67"/>
                      </a:lnTo>
                      <a:lnTo>
                        <a:pt x="18" y="68"/>
                      </a:lnTo>
                      <a:lnTo>
                        <a:pt x="20" y="70"/>
                      </a:lnTo>
                      <a:lnTo>
                        <a:pt x="22" y="70"/>
                      </a:lnTo>
                      <a:lnTo>
                        <a:pt x="25" y="71"/>
                      </a:lnTo>
                      <a:lnTo>
                        <a:pt x="29" y="71"/>
                      </a:lnTo>
                      <a:lnTo>
                        <a:pt x="33" y="72"/>
                      </a:lnTo>
                      <a:lnTo>
                        <a:pt x="34" y="72"/>
                      </a:lnTo>
                      <a:lnTo>
                        <a:pt x="38" y="74"/>
                      </a:lnTo>
                      <a:lnTo>
                        <a:pt x="40" y="76"/>
                      </a:lnTo>
                      <a:lnTo>
                        <a:pt x="42" y="79"/>
                      </a:lnTo>
                      <a:lnTo>
                        <a:pt x="44" y="82"/>
                      </a:lnTo>
                      <a:lnTo>
                        <a:pt x="46" y="86"/>
                      </a:lnTo>
                      <a:lnTo>
                        <a:pt x="49" y="87"/>
                      </a:lnTo>
                      <a:lnTo>
                        <a:pt x="54" y="91"/>
                      </a:lnTo>
                      <a:lnTo>
                        <a:pt x="57" y="92"/>
                      </a:lnTo>
                      <a:lnTo>
                        <a:pt x="61" y="95"/>
                      </a:lnTo>
                      <a:lnTo>
                        <a:pt x="66" y="96"/>
                      </a:lnTo>
                      <a:lnTo>
                        <a:pt x="70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0" name="Freeform 176">
                  <a:extLst>
                    <a:ext uri="{FF2B5EF4-FFF2-40B4-BE49-F238E27FC236}">
                      <a16:creationId xmlns:a16="http://schemas.microsoft.com/office/drawing/2014/main" id="{03FAC0D9-F13A-4F62-9B20-8C2670E0E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1551"/>
                  <a:ext cx="26" cy="24"/>
                </a:xfrm>
                <a:custGeom>
                  <a:avLst/>
                  <a:gdLst>
                    <a:gd name="T0" fmla="*/ 0 w 53"/>
                    <a:gd name="T1" fmla="*/ 1 h 48"/>
                    <a:gd name="T2" fmla="*/ 0 w 53"/>
                    <a:gd name="T3" fmla="*/ 0 h 48"/>
                    <a:gd name="T4" fmla="*/ 0 w 53"/>
                    <a:gd name="T5" fmla="*/ 0 h 48"/>
                    <a:gd name="T6" fmla="*/ 0 w 53"/>
                    <a:gd name="T7" fmla="*/ 0 h 48"/>
                    <a:gd name="T8" fmla="*/ 0 w 53"/>
                    <a:gd name="T9" fmla="*/ 1 h 48"/>
                    <a:gd name="T10" fmla="*/ 0 w 53"/>
                    <a:gd name="T11" fmla="*/ 1 h 48"/>
                    <a:gd name="T12" fmla="*/ 0 w 53"/>
                    <a:gd name="T13" fmla="*/ 1 h 48"/>
                    <a:gd name="T14" fmla="*/ 0 w 53"/>
                    <a:gd name="T15" fmla="*/ 1 h 48"/>
                    <a:gd name="T16" fmla="*/ 0 w 53"/>
                    <a:gd name="T17" fmla="*/ 1 h 48"/>
                    <a:gd name="T18" fmla="*/ 0 w 53"/>
                    <a:gd name="T19" fmla="*/ 1 h 48"/>
                    <a:gd name="T20" fmla="*/ 0 w 53"/>
                    <a:gd name="T21" fmla="*/ 1 h 48"/>
                    <a:gd name="T22" fmla="*/ 0 w 53"/>
                    <a:gd name="T23" fmla="*/ 1 h 48"/>
                    <a:gd name="T24" fmla="*/ 0 w 53"/>
                    <a:gd name="T25" fmla="*/ 1 h 48"/>
                    <a:gd name="T26" fmla="*/ 0 w 53"/>
                    <a:gd name="T27" fmla="*/ 1 h 48"/>
                    <a:gd name="T28" fmla="*/ 0 w 53"/>
                    <a:gd name="T29" fmla="*/ 1 h 48"/>
                    <a:gd name="T30" fmla="*/ 0 w 53"/>
                    <a:gd name="T31" fmla="*/ 1 h 48"/>
                    <a:gd name="T32" fmla="*/ 0 w 53"/>
                    <a:gd name="T33" fmla="*/ 1 h 48"/>
                    <a:gd name="T34" fmla="*/ 0 w 53"/>
                    <a:gd name="T35" fmla="*/ 1 h 48"/>
                    <a:gd name="T36" fmla="*/ 0 w 53"/>
                    <a:gd name="T37" fmla="*/ 1 h 48"/>
                    <a:gd name="T38" fmla="*/ 0 w 53"/>
                    <a:gd name="T39" fmla="*/ 1 h 48"/>
                    <a:gd name="T40" fmla="*/ 0 w 53"/>
                    <a:gd name="T41" fmla="*/ 1 h 48"/>
                    <a:gd name="T42" fmla="*/ 0 w 53"/>
                    <a:gd name="T43" fmla="*/ 1 h 48"/>
                    <a:gd name="T44" fmla="*/ 0 w 53"/>
                    <a:gd name="T45" fmla="*/ 1 h 48"/>
                    <a:gd name="T46" fmla="*/ 0 w 53"/>
                    <a:gd name="T47" fmla="*/ 1 h 48"/>
                    <a:gd name="T48" fmla="*/ 0 w 53"/>
                    <a:gd name="T49" fmla="*/ 1 h 48"/>
                    <a:gd name="T50" fmla="*/ 0 w 53"/>
                    <a:gd name="T51" fmla="*/ 1 h 48"/>
                    <a:gd name="T52" fmla="*/ 0 w 53"/>
                    <a:gd name="T53" fmla="*/ 1 h 48"/>
                    <a:gd name="T54" fmla="*/ 0 w 53"/>
                    <a:gd name="T55" fmla="*/ 1 h 48"/>
                    <a:gd name="T56" fmla="*/ 0 w 53"/>
                    <a:gd name="T57" fmla="*/ 1 h 48"/>
                    <a:gd name="T58" fmla="*/ 0 w 53"/>
                    <a:gd name="T59" fmla="*/ 1 h 48"/>
                    <a:gd name="T60" fmla="*/ 0 w 53"/>
                    <a:gd name="T61" fmla="*/ 1 h 48"/>
                    <a:gd name="T62" fmla="*/ 0 w 53"/>
                    <a:gd name="T63" fmla="*/ 1 h 48"/>
                    <a:gd name="T64" fmla="*/ 0 w 53"/>
                    <a:gd name="T65" fmla="*/ 1 h 48"/>
                    <a:gd name="T66" fmla="*/ 0 w 53"/>
                    <a:gd name="T67" fmla="*/ 1 h 48"/>
                    <a:gd name="T68" fmla="*/ 0 w 53"/>
                    <a:gd name="T69" fmla="*/ 1 h 48"/>
                    <a:gd name="T70" fmla="*/ 0 w 53"/>
                    <a:gd name="T71" fmla="*/ 1 h 48"/>
                    <a:gd name="T72" fmla="*/ 0 w 53"/>
                    <a:gd name="T73" fmla="*/ 1 h 48"/>
                    <a:gd name="T74" fmla="*/ 0 w 53"/>
                    <a:gd name="T75" fmla="*/ 1 h 48"/>
                    <a:gd name="T76" fmla="*/ 0 w 53"/>
                    <a:gd name="T77" fmla="*/ 1 h 48"/>
                    <a:gd name="T78" fmla="*/ 0 w 53"/>
                    <a:gd name="T79" fmla="*/ 1 h 48"/>
                    <a:gd name="T80" fmla="*/ 0 w 53"/>
                    <a:gd name="T81" fmla="*/ 1 h 48"/>
                    <a:gd name="T82" fmla="*/ 0 w 53"/>
                    <a:gd name="T83" fmla="*/ 1 h 48"/>
                    <a:gd name="T84" fmla="*/ 0 w 53"/>
                    <a:gd name="T85" fmla="*/ 1 h 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3"/>
                    <a:gd name="T130" fmla="*/ 0 h 48"/>
                    <a:gd name="T131" fmla="*/ 53 w 53"/>
                    <a:gd name="T132" fmla="*/ 48 h 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3" h="48">
                      <a:moveTo>
                        <a:pt x="53" y="26"/>
                      </a:move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2" y="0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1" y="3"/>
                      </a:lnTo>
                      <a:lnTo>
                        <a:pt x="19" y="6"/>
                      </a:lnTo>
                      <a:lnTo>
                        <a:pt x="16" y="7"/>
                      </a:lnTo>
                      <a:lnTo>
                        <a:pt x="13" y="10"/>
                      </a:lnTo>
                      <a:lnTo>
                        <a:pt x="11" y="12"/>
                      </a:lnTo>
                      <a:lnTo>
                        <a:pt x="9" y="15"/>
                      </a:lnTo>
                      <a:lnTo>
                        <a:pt x="7" y="18"/>
                      </a:lnTo>
                      <a:lnTo>
                        <a:pt x="5" y="22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6"/>
                      </a:lnTo>
                      <a:lnTo>
                        <a:pt x="21" y="40"/>
                      </a:lnTo>
                      <a:lnTo>
                        <a:pt x="21" y="35"/>
                      </a:lnTo>
                      <a:lnTo>
                        <a:pt x="23" y="31"/>
                      </a:lnTo>
                      <a:lnTo>
                        <a:pt x="24" y="28"/>
                      </a:lnTo>
                      <a:lnTo>
                        <a:pt x="27" y="26"/>
                      </a:lnTo>
                      <a:lnTo>
                        <a:pt x="29" y="24"/>
                      </a:lnTo>
                      <a:lnTo>
                        <a:pt x="32" y="23"/>
                      </a:lnTo>
                      <a:lnTo>
                        <a:pt x="33" y="23"/>
                      </a:lnTo>
                      <a:lnTo>
                        <a:pt x="36" y="23"/>
                      </a:lnTo>
                      <a:lnTo>
                        <a:pt x="39" y="23"/>
                      </a:lnTo>
                      <a:lnTo>
                        <a:pt x="41" y="23"/>
                      </a:lnTo>
                      <a:lnTo>
                        <a:pt x="41" y="24"/>
                      </a:lnTo>
                      <a:lnTo>
                        <a:pt x="40" y="26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5" y="36"/>
                      </a:lnTo>
                      <a:lnTo>
                        <a:pt x="33" y="40"/>
                      </a:lnTo>
                      <a:lnTo>
                        <a:pt x="32" y="43"/>
                      </a:lnTo>
                      <a:lnTo>
                        <a:pt x="31" y="46"/>
                      </a:lnTo>
                      <a:lnTo>
                        <a:pt x="31" y="47"/>
                      </a:lnTo>
                      <a:lnTo>
                        <a:pt x="33" y="48"/>
                      </a:lnTo>
                      <a:lnTo>
                        <a:pt x="36" y="48"/>
                      </a:lnTo>
                      <a:lnTo>
                        <a:pt x="37" y="48"/>
                      </a:lnTo>
                      <a:lnTo>
                        <a:pt x="5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1" name="Freeform 177">
                  <a:extLst>
                    <a:ext uri="{FF2B5EF4-FFF2-40B4-BE49-F238E27FC236}">
                      <a16:creationId xmlns:a16="http://schemas.microsoft.com/office/drawing/2014/main" id="{1AB1A244-7C7D-4A94-B3F9-4EFC86CAA3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9" y="1578"/>
                  <a:ext cx="16" cy="7"/>
                </a:xfrm>
                <a:custGeom>
                  <a:avLst/>
                  <a:gdLst>
                    <a:gd name="T0" fmla="*/ 1 w 31"/>
                    <a:gd name="T1" fmla="*/ 0 h 15"/>
                    <a:gd name="T2" fmla="*/ 0 w 31"/>
                    <a:gd name="T3" fmla="*/ 0 h 15"/>
                    <a:gd name="T4" fmla="*/ 0 w 31"/>
                    <a:gd name="T5" fmla="*/ 0 h 15"/>
                    <a:gd name="T6" fmla="*/ 1 w 31"/>
                    <a:gd name="T7" fmla="*/ 0 h 15"/>
                    <a:gd name="T8" fmla="*/ 1 w 31"/>
                    <a:gd name="T9" fmla="*/ 0 h 15"/>
                    <a:gd name="T10" fmla="*/ 1 w 31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15"/>
                    <a:gd name="T20" fmla="*/ 31 w 31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15">
                      <a:moveTo>
                        <a:pt x="30" y="15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1" y="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2" name="Freeform 178">
                  <a:extLst>
                    <a:ext uri="{FF2B5EF4-FFF2-40B4-BE49-F238E27FC236}">
                      <a16:creationId xmlns:a16="http://schemas.microsoft.com/office/drawing/2014/main" id="{9280381C-3DBA-417C-A516-D3016EE0D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0" y="1571"/>
                  <a:ext cx="15" cy="7"/>
                </a:xfrm>
                <a:custGeom>
                  <a:avLst/>
                  <a:gdLst>
                    <a:gd name="T0" fmla="*/ 1 w 30"/>
                    <a:gd name="T1" fmla="*/ 0 h 15"/>
                    <a:gd name="T2" fmla="*/ 0 w 30"/>
                    <a:gd name="T3" fmla="*/ 0 h 15"/>
                    <a:gd name="T4" fmla="*/ 0 w 30"/>
                    <a:gd name="T5" fmla="*/ 0 h 15"/>
                    <a:gd name="T6" fmla="*/ 1 w 30"/>
                    <a:gd name="T7" fmla="*/ 0 h 15"/>
                    <a:gd name="T8" fmla="*/ 1 w 30"/>
                    <a:gd name="T9" fmla="*/ 0 h 15"/>
                    <a:gd name="T10" fmla="*/ 1 w 30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15"/>
                    <a:gd name="T20" fmla="*/ 30 w 30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15">
                      <a:moveTo>
                        <a:pt x="29" y="15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0" y="7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3" name="Freeform 179">
                  <a:extLst>
                    <a:ext uri="{FF2B5EF4-FFF2-40B4-BE49-F238E27FC236}">
                      <a16:creationId xmlns:a16="http://schemas.microsoft.com/office/drawing/2014/main" id="{8E58DA93-6758-46BB-BFC4-74663171F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563"/>
                  <a:ext cx="15" cy="8"/>
                </a:xfrm>
                <a:custGeom>
                  <a:avLst/>
                  <a:gdLst>
                    <a:gd name="T0" fmla="*/ 0 w 31"/>
                    <a:gd name="T1" fmla="*/ 1 h 16"/>
                    <a:gd name="T2" fmla="*/ 0 w 31"/>
                    <a:gd name="T3" fmla="*/ 1 h 16"/>
                    <a:gd name="T4" fmla="*/ 0 w 31"/>
                    <a:gd name="T5" fmla="*/ 0 h 16"/>
                    <a:gd name="T6" fmla="*/ 0 w 31"/>
                    <a:gd name="T7" fmla="*/ 1 h 16"/>
                    <a:gd name="T8" fmla="*/ 0 w 31"/>
                    <a:gd name="T9" fmla="*/ 1 h 16"/>
                    <a:gd name="T10" fmla="*/ 0 w 31"/>
                    <a:gd name="T11" fmla="*/ 1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16"/>
                    <a:gd name="T20" fmla="*/ 31 w 31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16">
                      <a:moveTo>
                        <a:pt x="29" y="16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1" y="7"/>
                      </a:lnTo>
                      <a:lnTo>
                        <a:pt x="29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4" name="Freeform 180">
                  <a:extLst>
                    <a:ext uri="{FF2B5EF4-FFF2-40B4-BE49-F238E27FC236}">
                      <a16:creationId xmlns:a16="http://schemas.microsoft.com/office/drawing/2014/main" id="{7A986402-1E5A-49F6-A0F1-AEA178C7F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556"/>
                  <a:ext cx="16" cy="7"/>
                </a:xfrm>
                <a:custGeom>
                  <a:avLst/>
                  <a:gdLst>
                    <a:gd name="T0" fmla="*/ 1 w 32"/>
                    <a:gd name="T1" fmla="*/ 0 h 15"/>
                    <a:gd name="T2" fmla="*/ 0 w 32"/>
                    <a:gd name="T3" fmla="*/ 0 h 15"/>
                    <a:gd name="T4" fmla="*/ 1 w 32"/>
                    <a:gd name="T5" fmla="*/ 0 h 15"/>
                    <a:gd name="T6" fmla="*/ 1 w 32"/>
                    <a:gd name="T7" fmla="*/ 0 h 15"/>
                    <a:gd name="T8" fmla="*/ 1 w 32"/>
                    <a:gd name="T9" fmla="*/ 0 h 15"/>
                    <a:gd name="T10" fmla="*/ 1 w 32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5"/>
                    <a:gd name="T20" fmla="*/ 32 w 32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5">
                      <a:moveTo>
                        <a:pt x="30" y="15"/>
                      </a:move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32" y="7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5" name="Freeform 181">
                  <a:extLst>
                    <a:ext uri="{FF2B5EF4-FFF2-40B4-BE49-F238E27FC236}">
                      <a16:creationId xmlns:a16="http://schemas.microsoft.com/office/drawing/2014/main" id="{90869149-DEF7-4EBF-A18D-CE73D5036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2" y="1589"/>
                  <a:ext cx="30" cy="55"/>
                </a:xfrm>
                <a:custGeom>
                  <a:avLst/>
                  <a:gdLst>
                    <a:gd name="T0" fmla="*/ 0 w 62"/>
                    <a:gd name="T1" fmla="*/ 1 h 111"/>
                    <a:gd name="T2" fmla="*/ 0 w 62"/>
                    <a:gd name="T3" fmla="*/ 1 h 111"/>
                    <a:gd name="T4" fmla="*/ 0 w 62"/>
                    <a:gd name="T5" fmla="*/ 1 h 111"/>
                    <a:gd name="T6" fmla="*/ 0 w 62"/>
                    <a:gd name="T7" fmla="*/ 1 h 111"/>
                    <a:gd name="T8" fmla="*/ 0 w 62"/>
                    <a:gd name="T9" fmla="*/ 1 h 111"/>
                    <a:gd name="T10" fmla="*/ 0 w 62"/>
                    <a:gd name="T11" fmla="*/ 1 h 111"/>
                    <a:gd name="T12" fmla="*/ 0 w 62"/>
                    <a:gd name="T13" fmla="*/ 1 h 111"/>
                    <a:gd name="T14" fmla="*/ 0 w 62"/>
                    <a:gd name="T15" fmla="*/ 1 h 111"/>
                    <a:gd name="T16" fmla="*/ 0 w 62"/>
                    <a:gd name="T17" fmla="*/ 0 h 111"/>
                    <a:gd name="T18" fmla="*/ 0 w 62"/>
                    <a:gd name="T19" fmla="*/ 0 h 111"/>
                    <a:gd name="T20" fmla="*/ 0 w 62"/>
                    <a:gd name="T21" fmla="*/ 0 h 111"/>
                    <a:gd name="T22" fmla="*/ 0 w 62"/>
                    <a:gd name="T23" fmla="*/ 0 h 111"/>
                    <a:gd name="T24" fmla="*/ 0 w 62"/>
                    <a:gd name="T25" fmla="*/ 0 h 111"/>
                    <a:gd name="T26" fmla="*/ 0 w 62"/>
                    <a:gd name="T27" fmla="*/ 0 h 111"/>
                    <a:gd name="T28" fmla="*/ 0 w 62"/>
                    <a:gd name="T29" fmla="*/ 0 h 111"/>
                    <a:gd name="T30" fmla="*/ 0 w 62"/>
                    <a:gd name="T31" fmla="*/ 0 h 111"/>
                    <a:gd name="T32" fmla="*/ 0 w 62"/>
                    <a:gd name="T33" fmla="*/ 0 h 111"/>
                    <a:gd name="T34" fmla="*/ 0 w 62"/>
                    <a:gd name="T35" fmla="*/ 0 h 111"/>
                    <a:gd name="T36" fmla="*/ 0 w 62"/>
                    <a:gd name="T37" fmla="*/ 0 h 111"/>
                    <a:gd name="T38" fmla="*/ 0 w 62"/>
                    <a:gd name="T39" fmla="*/ 0 h 111"/>
                    <a:gd name="T40" fmla="*/ 0 w 62"/>
                    <a:gd name="T41" fmla="*/ 0 h 111"/>
                    <a:gd name="T42" fmla="*/ 0 w 62"/>
                    <a:gd name="T43" fmla="*/ 0 h 111"/>
                    <a:gd name="T44" fmla="*/ 0 w 62"/>
                    <a:gd name="T45" fmla="*/ 0 h 111"/>
                    <a:gd name="T46" fmla="*/ 0 w 62"/>
                    <a:gd name="T47" fmla="*/ 0 h 111"/>
                    <a:gd name="T48" fmla="*/ 0 w 62"/>
                    <a:gd name="T49" fmla="*/ 0 h 111"/>
                    <a:gd name="T50" fmla="*/ 0 w 62"/>
                    <a:gd name="T51" fmla="*/ 0 h 111"/>
                    <a:gd name="T52" fmla="*/ 0 w 62"/>
                    <a:gd name="T53" fmla="*/ 0 h 111"/>
                    <a:gd name="T54" fmla="*/ 0 w 62"/>
                    <a:gd name="T55" fmla="*/ 0 h 111"/>
                    <a:gd name="T56" fmla="*/ 0 w 62"/>
                    <a:gd name="T57" fmla="*/ 0 h 111"/>
                    <a:gd name="T58" fmla="*/ 0 w 62"/>
                    <a:gd name="T59" fmla="*/ 0 h 111"/>
                    <a:gd name="T60" fmla="*/ 0 w 62"/>
                    <a:gd name="T61" fmla="*/ 0 h 111"/>
                    <a:gd name="T62" fmla="*/ 0 w 62"/>
                    <a:gd name="T63" fmla="*/ 0 h 111"/>
                    <a:gd name="T64" fmla="*/ 0 w 62"/>
                    <a:gd name="T65" fmla="*/ 0 h 111"/>
                    <a:gd name="T66" fmla="*/ 0 w 62"/>
                    <a:gd name="T67" fmla="*/ 0 h 111"/>
                    <a:gd name="T68" fmla="*/ 0 w 62"/>
                    <a:gd name="T69" fmla="*/ 0 h 111"/>
                    <a:gd name="T70" fmla="*/ 0 w 62"/>
                    <a:gd name="T71" fmla="*/ 1 h 111"/>
                    <a:gd name="T72" fmla="*/ 0 w 62"/>
                    <a:gd name="T73" fmla="*/ 1 h 111"/>
                    <a:gd name="T74" fmla="*/ 0 w 62"/>
                    <a:gd name="T75" fmla="*/ 1 h 111"/>
                    <a:gd name="T76" fmla="*/ 0 w 62"/>
                    <a:gd name="T77" fmla="*/ 1 h 111"/>
                    <a:gd name="T78" fmla="*/ 0 w 62"/>
                    <a:gd name="T79" fmla="*/ 1 h 111"/>
                    <a:gd name="T80" fmla="*/ 0 w 62"/>
                    <a:gd name="T81" fmla="*/ 1 h 111"/>
                    <a:gd name="T82" fmla="*/ 0 w 62"/>
                    <a:gd name="T83" fmla="*/ 1 h 111"/>
                    <a:gd name="T84" fmla="*/ 0 w 62"/>
                    <a:gd name="T85" fmla="*/ 1 h 111"/>
                    <a:gd name="T86" fmla="*/ 0 w 62"/>
                    <a:gd name="T87" fmla="*/ 1 h 11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2"/>
                    <a:gd name="T133" fmla="*/ 0 h 111"/>
                    <a:gd name="T134" fmla="*/ 62 w 62"/>
                    <a:gd name="T135" fmla="*/ 111 h 11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2" h="111">
                      <a:moveTo>
                        <a:pt x="55" y="111"/>
                      </a:moveTo>
                      <a:lnTo>
                        <a:pt x="55" y="108"/>
                      </a:lnTo>
                      <a:lnTo>
                        <a:pt x="56" y="106"/>
                      </a:lnTo>
                      <a:lnTo>
                        <a:pt x="56" y="103"/>
                      </a:lnTo>
                      <a:lnTo>
                        <a:pt x="58" y="100"/>
                      </a:lnTo>
                      <a:lnTo>
                        <a:pt x="58" y="96"/>
                      </a:lnTo>
                      <a:lnTo>
                        <a:pt x="59" y="94"/>
                      </a:lnTo>
                      <a:lnTo>
                        <a:pt x="59" y="91"/>
                      </a:lnTo>
                      <a:lnTo>
                        <a:pt x="60" y="88"/>
                      </a:lnTo>
                      <a:lnTo>
                        <a:pt x="59" y="87"/>
                      </a:lnTo>
                      <a:lnTo>
                        <a:pt x="56" y="84"/>
                      </a:lnTo>
                      <a:lnTo>
                        <a:pt x="54" y="82"/>
                      </a:lnTo>
                      <a:lnTo>
                        <a:pt x="51" y="78"/>
                      </a:lnTo>
                      <a:lnTo>
                        <a:pt x="50" y="75"/>
                      </a:lnTo>
                      <a:lnTo>
                        <a:pt x="47" y="70"/>
                      </a:lnTo>
                      <a:lnTo>
                        <a:pt x="46" y="67"/>
                      </a:lnTo>
                      <a:lnTo>
                        <a:pt x="46" y="63"/>
                      </a:lnTo>
                      <a:lnTo>
                        <a:pt x="44" y="60"/>
                      </a:lnTo>
                      <a:lnTo>
                        <a:pt x="62" y="39"/>
                      </a:lnTo>
                      <a:lnTo>
                        <a:pt x="60" y="38"/>
                      </a:lnTo>
                      <a:lnTo>
                        <a:pt x="59" y="36"/>
                      </a:lnTo>
                      <a:lnTo>
                        <a:pt x="56" y="34"/>
                      </a:lnTo>
                      <a:lnTo>
                        <a:pt x="55" y="34"/>
                      </a:lnTo>
                      <a:lnTo>
                        <a:pt x="54" y="35"/>
                      </a:lnTo>
                      <a:lnTo>
                        <a:pt x="51" y="38"/>
                      </a:lnTo>
                      <a:lnTo>
                        <a:pt x="47" y="40"/>
                      </a:lnTo>
                      <a:lnTo>
                        <a:pt x="44" y="46"/>
                      </a:lnTo>
                      <a:lnTo>
                        <a:pt x="40" y="48"/>
                      </a:lnTo>
                      <a:lnTo>
                        <a:pt x="38" y="52"/>
                      </a:lnTo>
                      <a:lnTo>
                        <a:pt x="35" y="55"/>
                      </a:lnTo>
                      <a:lnTo>
                        <a:pt x="35" y="56"/>
                      </a:lnTo>
                      <a:lnTo>
                        <a:pt x="32" y="54"/>
                      </a:lnTo>
                      <a:lnTo>
                        <a:pt x="30" y="51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4" y="43"/>
                      </a:lnTo>
                      <a:lnTo>
                        <a:pt x="24" y="40"/>
                      </a:lnTo>
                      <a:lnTo>
                        <a:pt x="24" y="38"/>
                      </a:lnTo>
                      <a:lnTo>
                        <a:pt x="24" y="34"/>
                      </a:lnTo>
                      <a:lnTo>
                        <a:pt x="24" y="31"/>
                      </a:lnTo>
                      <a:lnTo>
                        <a:pt x="24" y="27"/>
                      </a:lnTo>
                      <a:lnTo>
                        <a:pt x="26" y="24"/>
                      </a:lnTo>
                      <a:lnTo>
                        <a:pt x="27" y="22"/>
                      </a:lnTo>
                      <a:lnTo>
                        <a:pt x="27" y="18"/>
                      </a:lnTo>
                      <a:lnTo>
                        <a:pt x="28" y="15"/>
                      </a:lnTo>
                      <a:lnTo>
                        <a:pt x="30" y="12"/>
                      </a:lnTo>
                      <a:lnTo>
                        <a:pt x="31" y="10"/>
                      </a:lnTo>
                      <a:lnTo>
                        <a:pt x="30" y="8"/>
                      </a:lnTo>
                      <a:lnTo>
                        <a:pt x="28" y="7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18" y="3"/>
                      </a:lnTo>
                      <a:lnTo>
                        <a:pt x="15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4"/>
                      </a:lnTo>
                      <a:lnTo>
                        <a:pt x="8" y="10"/>
                      </a:lnTo>
                      <a:lnTo>
                        <a:pt x="7" y="14"/>
                      </a:lnTo>
                      <a:lnTo>
                        <a:pt x="6" y="18"/>
                      </a:lnTo>
                      <a:lnTo>
                        <a:pt x="4" y="22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2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2" y="48"/>
                      </a:lnTo>
                      <a:lnTo>
                        <a:pt x="2" y="52"/>
                      </a:lnTo>
                      <a:lnTo>
                        <a:pt x="3" y="58"/>
                      </a:lnTo>
                      <a:lnTo>
                        <a:pt x="6" y="62"/>
                      </a:lnTo>
                      <a:lnTo>
                        <a:pt x="8" y="67"/>
                      </a:lnTo>
                      <a:lnTo>
                        <a:pt x="12" y="71"/>
                      </a:lnTo>
                      <a:lnTo>
                        <a:pt x="18" y="74"/>
                      </a:lnTo>
                      <a:lnTo>
                        <a:pt x="20" y="75"/>
                      </a:lnTo>
                      <a:lnTo>
                        <a:pt x="24" y="78"/>
                      </a:lnTo>
                      <a:lnTo>
                        <a:pt x="27" y="79"/>
                      </a:lnTo>
                      <a:lnTo>
                        <a:pt x="28" y="80"/>
                      </a:lnTo>
                      <a:lnTo>
                        <a:pt x="30" y="83"/>
                      </a:lnTo>
                      <a:lnTo>
                        <a:pt x="32" y="87"/>
                      </a:lnTo>
                      <a:lnTo>
                        <a:pt x="32" y="90"/>
                      </a:lnTo>
                      <a:lnTo>
                        <a:pt x="34" y="94"/>
                      </a:lnTo>
                      <a:lnTo>
                        <a:pt x="36" y="96"/>
                      </a:lnTo>
                      <a:lnTo>
                        <a:pt x="39" y="100"/>
                      </a:lnTo>
                      <a:lnTo>
                        <a:pt x="42" y="103"/>
                      </a:lnTo>
                      <a:lnTo>
                        <a:pt x="46" y="106"/>
                      </a:lnTo>
                      <a:lnTo>
                        <a:pt x="51" y="108"/>
                      </a:lnTo>
                      <a:lnTo>
                        <a:pt x="55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6" name="Freeform 182">
                  <a:extLst>
                    <a:ext uri="{FF2B5EF4-FFF2-40B4-BE49-F238E27FC236}">
                      <a16:creationId xmlns:a16="http://schemas.microsoft.com/office/drawing/2014/main" id="{C8C1CEF4-9E0D-4B5C-AA2A-07D2CC768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7" y="1577"/>
                  <a:ext cx="27" cy="23"/>
                </a:xfrm>
                <a:custGeom>
                  <a:avLst/>
                  <a:gdLst>
                    <a:gd name="T0" fmla="*/ 0 w 55"/>
                    <a:gd name="T1" fmla="*/ 0 h 47"/>
                    <a:gd name="T2" fmla="*/ 0 w 55"/>
                    <a:gd name="T3" fmla="*/ 0 h 47"/>
                    <a:gd name="T4" fmla="*/ 0 w 55"/>
                    <a:gd name="T5" fmla="*/ 0 h 47"/>
                    <a:gd name="T6" fmla="*/ 0 w 55"/>
                    <a:gd name="T7" fmla="*/ 0 h 47"/>
                    <a:gd name="T8" fmla="*/ 0 w 55"/>
                    <a:gd name="T9" fmla="*/ 0 h 47"/>
                    <a:gd name="T10" fmla="*/ 0 w 55"/>
                    <a:gd name="T11" fmla="*/ 0 h 47"/>
                    <a:gd name="T12" fmla="*/ 0 w 55"/>
                    <a:gd name="T13" fmla="*/ 0 h 47"/>
                    <a:gd name="T14" fmla="*/ 0 w 55"/>
                    <a:gd name="T15" fmla="*/ 0 h 47"/>
                    <a:gd name="T16" fmla="*/ 0 w 55"/>
                    <a:gd name="T17" fmla="*/ 0 h 47"/>
                    <a:gd name="T18" fmla="*/ 0 w 55"/>
                    <a:gd name="T19" fmla="*/ 0 h 47"/>
                    <a:gd name="T20" fmla="*/ 0 w 55"/>
                    <a:gd name="T21" fmla="*/ 0 h 47"/>
                    <a:gd name="T22" fmla="*/ 0 w 55"/>
                    <a:gd name="T23" fmla="*/ 0 h 47"/>
                    <a:gd name="T24" fmla="*/ 0 w 55"/>
                    <a:gd name="T25" fmla="*/ 0 h 47"/>
                    <a:gd name="T26" fmla="*/ 0 w 55"/>
                    <a:gd name="T27" fmla="*/ 0 h 47"/>
                    <a:gd name="T28" fmla="*/ 0 w 55"/>
                    <a:gd name="T29" fmla="*/ 0 h 47"/>
                    <a:gd name="T30" fmla="*/ 0 w 55"/>
                    <a:gd name="T31" fmla="*/ 0 h 47"/>
                    <a:gd name="T32" fmla="*/ 0 w 55"/>
                    <a:gd name="T33" fmla="*/ 0 h 47"/>
                    <a:gd name="T34" fmla="*/ 0 w 55"/>
                    <a:gd name="T35" fmla="*/ 0 h 47"/>
                    <a:gd name="T36" fmla="*/ 0 w 55"/>
                    <a:gd name="T37" fmla="*/ 0 h 47"/>
                    <a:gd name="T38" fmla="*/ 0 w 55"/>
                    <a:gd name="T39" fmla="*/ 0 h 47"/>
                    <a:gd name="T40" fmla="*/ 0 w 55"/>
                    <a:gd name="T41" fmla="*/ 0 h 47"/>
                    <a:gd name="T42" fmla="*/ 0 w 55"/>
                    <a:gd name="T43" fmla="*/ 0 h 47"/>
                    <a:gd name="T44" fmla="*/ 0 w 55"/>
                    <a:gd name="T45" fmla="*/ 0 h 47"/>
                    <a:gd name="T46" fmla="*/ 0 w 55"/>
                    <a:gd name="T47" fmla="*/ 0 h 47"/>
                    <a:gd name="T48" fmla="*/ 0 w 55"/>
                    <a:gd name="T49" fmla="*/ 0 h 47"/>
                    <a:gd name="T50" fmla="*/ 0 w 55"/>
                    <a:gd name="T51" fmla="*/ 0 h 47"/>
                    <a:gd name="T52" fmla="*/ 0 w 55"/>
                    <a:gd name="T53" fmla="*/ 0 h 47"/>
                    <a:gd name="T54" fmla="*/ 0 w 55"/>
                    <a:gd name="T55" fmla="*/ 0 h 47"/>
                    <a:gd name="T56" fmla="*/ 0 w 55"/>
                    <a:gd name="T57" fmla="*/ 0 h 47"/>
                    <a:gd name="T58" fmla="*/ 0 w 55"/>
                    <a:gd name="T59" fmla="*/ 0 h 47"/>
                    <a:gd name="T60" fmla="*/ 0 w 55"/>
                    <a:gd name="T61" fmla="*/ 0 h 47"/>
                    <a:gd name="T62" fmla="*/ 0 w 55"/>
                    <a:gd name="T63" fmla="*/ 0 h 47"/>
                    <a:gd name="T64" fmla="*/ 0 w 55"/>
                    <a:gd name="T65" fmla="*/ 0 h 47"/>
                    <a:gd name="T66" fmla="*/ 0 w 55"/>
                    <a:gd name="T67" fmla="*/ 0 h 47"/>
                    <a:gd name="T68" fmla="*/ 0 w 55"/>
                    <a:gd name="T69" fmla="*/ 0 h 47"/>
                    <a:gd name="T70" fmla="*/ 0 w 55"/>
                    <a:gd name="T71" fmla="*/ 0 h 47"/>
                    <a:gd name="T72" fmla="*/ 0 w 55"/>
                    <a:gd name="T73" fmla="*/ 0 h 47"/>
                    <a:gd name="T74" fmla="*/ 0 w 55"/>
                    <a:gd name="T75" fmla="*/ 0 h 47"/>
                    <a:gd name="T76" fmla="*/ 0 w 55"/>
                    <a:gd name="T77" fmla="*/ 0 h 47"/>
                    <a:gd name="T78" fmla="*/ 0 w 55"/>
                    <a:gd name="T79" fmla="*/ 0 h 47"/>
                    <a:gd name="T80" fmla="*/ 0 w 55"/>
                    <a:gd name="T81" fmla="*/ 0 h 47"/>
                    <a:gd name="T82" fmla="*/ 0 w 55"/>
                    <a:gd name="T83" fmla="*/ 0 h 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"/>
                    <a:gd name="T127" fmla="*/ 0 h 47"/>
                    <a:gd name="T128" fmla="*/ 55 w 55"/>
                    <a:gd name="T129" fmla="*/ 47 h 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" h="47">
                      <a:moveTo>
                        <a:pt x="55" y="32"/>
                      </a:move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4" y="2"/>
                      </a:lnTo>
                      <a:lnTo>
                        <a:pt x="40" y="2"/>
                      </a:lnTo>
                      <a:lnTo>
                        <a:pt x="36" y="0"/>
                      </a:lnTo>
                      <a:lnTo>
                        <a:pt x="32" y="2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3" y="4"/>
                      </a:lnTo>
                      <a:lnTo>
                        <a:pt x="20" y="6"/>
                      </a:lnTo>
                      <a:lnTo>
                        <a:pt x="17" y="7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4" y="20"/>
                      </a:lnTo>
                      <a:lnTo>
                        <a:pt x="3" y="23"/>
                      </a:lnTo>
                      <a:lnTo>
                        <a:pt x="0" y="27"/>
                      </a:lnTo>
                      <a:lnTo>
                        <a:pt x="19" y="36"/>
                      </a:lnTo>
                      <a:lnTo>
                        <a:pt x="21" y="31"/>
                      </a:lnTo>
                      <a:lnTo>
                        <a:pt x="23" y="28"/>
                      </a:lnTo>
                      <a:lnTo>
                        <a:pt x="25" y="26"/>
                      </a:lnTo>
                      <a:lnTo>
                        <a:pt x="28" y="24"/>
                      </a:lnTo>
                      <a:lnTo>
                        <a:pt x="31" y="23"/>
                      </a:lnTo>
                      <a:lnTo>
                        <a:pt x="35" y="23"/>
                      </a:lnTo>
                      <a:lnTo>
                        <a:pt x="39" y="24"/>
                      </a:lnTo>
                      <a:lnTo>
                        <a:pt x="43" y="26"/>
                      </a:lnTo>
                      <a:lnTo>
                        <a:pt x="41" y="28"/>
                      </a:lnTo>
                      <a:lnTo>
                        <a:pt x="39" y="31"/>
                      </a:lnTo>
                      <a:lnTo>
                        <a:pt x="36" y="34"/>
                      </a:lnTo>
                      <a:lnTo>
                        <a:pt x="33" y="36"/>
                      </a:lnTo>
                      <a:lnTo>
                        <a:pt x="31" y="39"/>
                      </a:lnTo>
                      <a:lnTo>
                        <a:pt x="28" y="42"/>
                      </a:lnTo>
                      <a:lnTo>
                        <a:pt x="28" y="44"/>
                      </a:lnTo>
                      <a:lnTo>
                        <a:pt x="27" y="44"/>
                      </a:lnTo>
                      <a:lnTo>
                        <a:pt x="28" y="46"/>
                      </a:lnTo>
                      <a:lnTo>
                        <a:pt x="31" y="47"/>
                      </a:lnTo>
                      <a:lnTo>
                        <a:pt x="32" y="47"/>
                      </a:lnTo>
                      <a:lnTo>
                        <a:pt x="55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7" name="Freeform 183">
                  <a:extLst>
                    <a:ext uri="{FF2B5EF4-FFF2-40B4-BE49-F238E27FC236}">
                      <a16:creationId xmlns:a16="http://schemas.microsoft.com/office/drawing/2014/main" id="{890C1609-BA60-4113-8810-97D57AB91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0" y="1596"/>
                  <a:ext cx="16" cy="10"/>
                </a:xfrm>
                <a:custGeom>
                  <a:avLst/>
                  <a:gdLst>
                    <a:gd name="T0" fmla="*/ 1 w 30"/>
                    <a:gd name="T1" fmla="*/ 1 h 20"/>
                    <a:gd name="T2" fmla="*/ 0 w 30"/>
                    <a:gd name="T3" fmla="*/ 1 h 20"/>
                    <a:gd name="T4" fmla="*/ 1 w 30"/>
                    <a:gd name="T5" fmla="*/ 0 h 20"/>
                    <a:gd name="T6" fmla="*/ 1 w 30"/>
                    <a:gd name="T7" fmla="*/ 1 h 20"/>
                    <a:gd name="T8" fmla="*/ 1 w 30"/>
                    <a:gd name="T9" fmla="*/ 1 h 20"/>
                    <a:gd name="T10" fmla="*/ 1 w 30"/>
                    <a:gd name="T11" fmla="*/ 1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20"/>
                    <a:gd name="T20" fmla="*/ 30 w 30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20">
                      <a:moveTo>
                        <a:pt x="26" y="20"/>
                      </a:move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30" y="13"/>
                      </a:lnTo>
                      <a:lnTo>
                        <a:pt x="26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8" name="Freeform 184">
                  <a:extLst>
                    <a:ext uri="{FF2B5EF4-FFF2-40B4-BE49-F238E27FC236}">
                      <a16:creationId xmlns:a16="http://schemas.microsoft.com/office/drawing/2014/main" id="{5D5B471A-7578-4F87-89CC-78F13EC938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589"/>
                  <a:ext cx="15" cy="10"/>
                </a:xfrm>
                <a:custGeom>
                  <a:avLst/>
                  <a:gdLst>
                    <a:gd name="T0" fmla="*/ 0 w 31"/>
                    <a:gd name="T1" fmla="*/ 0 h 22"/>
                    <a:gd name="T2" fmla="*/ 0 w 31"/>
                    <a:gd name="T3" fmla="*/ 0 h 22"/>
                    <a:gd name="T4" fmla="*/ 0 w 31"/>
                    <a:gd name="T5" fmla="*/ 0 h 22"/>
                    <a:gd name="T6" fmla="*/ 0 w 31"/>
                    <a:gd name="T7" fmla="*/ 0 h 22"/>
                    <a:gd name="T8" fmla="*/ 0 w 31"/>
                    <a:gd name="T9" fmla="*/ 0 h 22"/>
                    <a:gd name="T10" fmla="*/ 0 w 31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2"/>
                    <a:gd name="T20" fmla="*/ 31 w 3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2">
                      <a:moveTo>
                        <a:pt x="27" y="22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31" y="15"/>
                      </a:lnTo>
                      <a:lnTo>
                        <a:pt x="2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9" name="Freeform 185">
                  <a:extLst>
                    <a:ext uri="{FF2B5EF4-FFF2-40B4-BE49-F238E27FC236}">
                      <a16:creationId xmlns:a16="http://schemas.microsoft.com/office/drawing/2014/main" id="{F8618BF3-D209-4837-83E4-33D50A3A9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6" y="1581"/>
                  <a:ext cx="15" cy="12"/>
                </a:xfrm>
                <a:custGeom>
                  <a:avLst/>
                  <a:gdLst>
                    <a:gd name="T0" fmla="*/ 0 w 31"/>
                    <a:gd name="T1" fmla="*/ 1 h 22"/>
                    <a:gd name="T2" fmla="*/ 0 w 31"/>
                    <a:gd name="T3" fmla="*/ 1 h 22"/>
                    <a:gd name="T4" fmla="*/ 0 w 31"/>
                    <a:gd name="T5" fmla="*/ 0 h 22"/>
                    <a:gd name="T6" fmla="*/ 0 w 31"/>
                    <a:gd name="T7" fmla="*/ 1 h 22"/>
                    <a:gd name="T8" fmla="*/ 0 w 31"/>
                    <a:gd name="T9" fmla="*/ 1 h 22"/>
                    <a:gd name="T10" fmla="*/ 0 w 31"/>
                    <a:gd name="T11" fmla="*/ 1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2"/>
                    <a:gd name="T20" fmla="*/ 31 w 3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2">
                      <a:moveTo>
                        <a:pt x="27" y="22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31" y="14"/>
                      </a:lnTo>
                      <a:lnTo>
                        <a:pt x="2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0" name="Freeform 186">
                  <a:extLst>
                    <a:ext uri="{FF2B5EF4-FFF2-40B4-BE49-F238E27FC236}">
                      <a16:creationId xmlns:a16="http://schemas.microsoft.com/office/drawing/2014/main" id="{7D54ED62-D8A3-451B-B92C-E58CBB840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" y="1575"/>
                  <a:ext cx="15" cy="11"/>
                </a:xfrm>
                <a:custGeom>
                  <a:avLst/>
                  <a:gdLst>
                    <a:gd name="T0" fmla="*/ 0 w 31"/>
                    <a:gd name="T1" fmla="*/ 1 h 21"/>
                    <a:gd name="T2" fmla="*/ 0 w 31"/>
                    <a:gd name="T3" fmla="*/ 1 h 21"/>
                    <a:gd name="T4" fmla="*/ 0 w 31"/>
                    <a:gd name="T5" fmla="*/ 0 h 21"/>
                    <a:gd name="T6" fmla="*/ 0 w 31"/>
                    <a:gd name="T7" fmla="*/ 1 h 21"/>
                    <a:gd name="T8" fmla="*/ 0 w 31"/>
                    <a:gd name="T9" fmla="*/ 1 h 21"/>
                    <a:gd name="T10" fmla="*/ 0 w 31"/>
                    <a:gd name="T11" fmla="*/ 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1"/>
                    <a:gd name="T20" fmla="*/ 31 w 31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1">
                      <a:moveTo>
                        <a:pt x="27" y="21"/>
                      </a:move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31" y="13"/>
                      </a:lnTo>
                      <a:lnTo>
                        <a:pt x="2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1" name="Freeform 187">
                  <a:extLst>
                    <a:ext uri="{FF2B5EF4-FFF2-40B4-BE49-F238E27FC236}">
                      <a16:creationId xmlns:a16="http://schemas.microsoft.com/office/drawing/2014/main" id="{453E63F2-EAEA-4836-9EBE-0941903E9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6" y="1521"/>
                  <a:ext cx="16" cy="13"/>
                </a:xfrm>
                <a:custGeom>
                  <a:avLst/>
                  <a:gdLst>
                    <a:gd name="T0" fmla="*/ 1 w 32"/>
                    <a:gd name="T1" fmla="*/ 0 h 27"/>
                    <a:gd name="T2" fmla="*/ 1 w 32"/>
                    <a:gd name="T3" fmla="*/ 0 h 27"/>
                    <a:gd name="T4" fmla="*/ 0 w 32"/>
                    <a:gd name="T5" fmla="*/ 0 h 27"/>
                    <a:gd name="T6" fmla="*/ 1 w 32"/>
                    <a:gd name="T7" fmla="*/ 0 h 27"/>
                    <a:gd name="T8" fmla="*/ 1 w 32"/>
                    <a:gd name="T9" fmla="*/ 0 h 27"/>
                    <a:gd name="T10" fmla="*/ 1 w 32"/>
                    <a:gd name="T11" fmla="*/ 0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27"/>
                    <a:gd name="T20" fmla="*/ 32 w 32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27">
                      <a:moveTo>
                        <a:pt x="32" y="8"/>
                      </a:moveTo>
                      <a:lnTo>
                        <a:pt x="6" y="27"/>
                      </a:lnTo>
                      <a:lnTo>
                        <a:pt x="0" y="22"/>
                      </a:lnTo>
                      <a:lnTo>
                        <a:pt x="27" y="0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2" name="Freeform 188">
                  <a:extLst>
                    <a:ext uri="{FF2B5EF4-FFF2-40B4-BE49-F238E27FC236}">
                      <a16:creationId xmlns:a16="http://schemas.microsoft.com/office/drawing/2014/main" id="{4795E925-4170-4F3B-AFEA-9986CC11A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0" y="1515"/>
                  <a:ext cx="16" cy="14"/>
                </a:xfrm>
                <a:custGeom>
                  <a:avLst/>
                  <a:gdLst>
                    <a:gd name="T0" fmla="*/ 1 w 32"/>
                    <a:gd name="T1" fmla="*/ 1 h 26"/>
                    <a:gd name="T2" fmla="*/ 1 w 32"/>
                    <a:gd name="T3" fmla="*/ 1 h 26"/>
                    <a:gd name="T4" fmla="*/ 0 w 32"/>
                    <a:gd name="T5" fmla="*/ 1 h 26"/>
                    <a:gd name="T6" fmla="*/ 1 w 32"/>
                    <a:gd name="T7" fmla="*/ 0 h 26"/>
                    <a:gd name="T8" fmla="*/ 1 w 32"/>
                    <a:gd name="T9" fmla="*/ 1 h 26"/>
                    <a:gd name="T10" fmla="*/ 1 w 32"/>
                    <a:gd name="T11" fmla="*/ 1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26"/>
                    <a:gd name="T20" fmla="*/ 32 w 32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26">
                      <a:moveTo>
                        <a:pt x="32" y="8"/>
                      </a:moveTo>
                      <a:lnTo>
                        <a:pt x="5" y="26"/>
                      </a:lnTo>
                      <a:lnTo>
                        <a:pt x="0" y="20"/>
                      </a:lnTo>
                      <a:lnTo>
                        <a:pt x="26" y="0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3" name="Freeform 189">
                  <a:extLst>
                    <a:ext uri="{FF2B5EF4-FFF2-40B4-BE49-F238E27FC236}">
                      <a16:creationId xmlns:a16="http://schemas.microsoft.com/office/drawing/2014/main" id="{60997005-C1A7-41D6-BDEB-B1B81E26A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4" y="1509"/>
                  <a:ext cx="16" cy="14"/>
                </a:xfrm>
                <a:custGeom>
                  <a:avLst/>
                  <a:gdLst>
                    <a:gd name="T0" fmla="*/ 1 w 32"/>
                    <a:gd name="T1" fmla="*/ 1 h 26"/>
                    <a:gd name="T2" fmla="*/ 1 w 32"/>
                    <a:gd name="T3" fmla="*/ 1 h 26"/>
                    <a:gd name="T4" fmla="*/ 0 w 32"/>
                    <a:gd name="T5" fmla="*/ 1 h 26"/>
                    <a:gd name="T6" fmla="*/ 1 w 32"/>
                    <a:gd name="T7" fmla="*/ 0 h 26"/>
                    <a:gd name="T8" fmla="*/ 1 w 32"/>
                    <a:gd name="T9" fmla="*/ 1 h 26"/>
                    <a:gd name="T10" fmla="*/ 1 w 32"/>
                    <a:gd name="T11" fmla="*/ 1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26"/>
                    <a:gd name="T20" fmla="*/ 32 w 32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26">
                      <a:moveTo>
                        <a:pt x="32" y="8"/>
                      </a:moveTo>
                      <a:lnTo>
                        <a:pt x="5" y="26"/>
                      </a:lnTo>
                      <a:lnTo>
                        <a:pt x="0" y="20"/>
                      </a:lnTo>
                      <a:lnTo>
                        <a:pt x="28" y="0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4" name="Freeform 190">
                  <a:extLst>
                    <a:ext uri="{FF2B5EF4-FFF2-40B4-BE49-F238E27FC236}">
                      <a16:creationId xmlns:a16="http://schemas.microsoft.com/office/drawing/2014/main" id="{665B34D3-71FC-48A3-B752-C964C2F71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0" y="1503"/>
                  <a:ext cx="16" cy="14"/>
                </a:xfrm>
                <a:custGeom>
                  <a:avLst/>
                  <a:gdLst>
                    <a:gd name="T0" fmla="*/ 0 w 34"/>
                    <a:gd name="T1" fmla="*/ 1 h 28"/>
                    <a:gd name="T2" fmla="*/ 0 w 34"/>
                    <a:gd name="T3" fmla="*/ 1 h 28"/>
                    <a:gd name="T4" fmla="*/ 0 w 34"/>
                    <a:gd name="T5" fmla="*/ 1 h 28"/>
                    <a:gd name="T6" fmla="*/ 0 w 34"/>
                    <a:gd name="T7" fmla="*/ 0 h 28"/>
                    <a:gd name="T8" fmla="*/ 0 w 34"/>
                    <a:gd name="T9" fmla="*/ 1 h 28"/>
                    <a:gd name="T10" fmla="*/ 0 w 34"/>
                    <a:gd name="T11" fmla="*/ 1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28"/>
                    <a:gd name="T20" fmla="*/ 34 w 34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28">
                      <a:moveTo>
                        <a:pt x="34" y="8"/>
                      </a:moveTo>
                      <a:lnTo>
                        <a:pt x="7" y="28"/>
                      </a:lnTo>
                      <a:lnTo>
                        <a:pt x="0" y="22"/>
                      </a:lnTo>
                      <a:lnTo>
                        <a:pt x="28" y="0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5" name="Freeform 191">
                  <a:extLst>
                    <a:ext uri="{FF2B5EF4-FFF2-40B4-BE49-F238E27FC236}">
                      <a16:creationId xmlns:a16="http://schemas.microsoft.com/office/drawing/2014/main" id="{D495853A-8FBC-4E95-B3CA-7EBAC2DE8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1621"/>
                  <a:ext cx="17" cy="6"/>
                </a:xfrm>
                <a:custGeom>
                  <a:avLst/>
                  <a:gdLst>
                    <a:gd name="T0" fmla="*/ 0 w 34"/>
                    <a:gd name="T1" fmla="*/ 0 h 14"/>
                    <a:gd name="T2" fmla="*/ 1 w 34"/>
                    <a:gd name="T3" fmla="*/ 0 h 14"/>
                    <a:gd name="T4" fmla="*/ 1 w 34"/>
                    <a:gd name="T5" fmla="*/ 0 h 14"/>
                    <a:gd name="T6" fmla="*/ 0 w 34"/>
                    <a:gd name="T7" fmla="*/ 0 h 14"/>
                    <a:gd name="T8" fmla="*/ 0 w 34"/>
                    <a:gd name="T9" fmla="*/ 0 h 14"/>
                    <a:gd name="T10" fmla="*/ 0 w 34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14"/>
                    <a:gd name="T20" fmla="*/ 34 w 34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14">
                      <a:moveTo>
                        <a:pt x="0" y="0"/>
                      </a:moveTo>
                      <a:lnTo>
                        <a:pt x="34" y="4"/>
                      </a:lnTo>
                      <a:lnTo>
                        <a:pt x="34" y="14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6" name="Freeform 192">
                  <a:extLst>
                    <a:ext uri="{FF2B5EF4-FFF2-40B4-BE49-F238E27FC236}">
                      <a16:creationId xmlns:a16="http://schemas.microsoft.com/office/drawing/2014/main" id="{9D27D19A-C101-4CF6-87B1-04240C610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1629"/>
                  <a:ext cx="17" cy="6"/>
                </a:xfrm>
                <a:custGeom>
                  <a:avLst/>
                  <a:gdLst>
                    <a:gd name="T0" fmla="*/ 0 w 34"/>
                    <a:gd name="T1" fmla="*/ 0 h 14"/>
                    <a:gd name="T2" fmla="*/ 1 w 34"/>
                    <a:gd name="T3" fmla="*/ 0 h 14"/>
                    <a:gd name="T4" fmla="*/ 1 w 34"/>
                    <a:gd name="T5" fmla="*/ 0 h 14"/>
                    <a:gd name="T6" fmla="*/ 0 w 34"/>
                    <a:gd name="T7" fmla="*/ 0 h 14"/>
                    <a:gd name="T8" fmla="*/ 0 w 34"/>
                    <a:gd name="T9" fmla="*/ 0 h 14"/>
                    <a:gd name="T10" fmla="*/ 0 w 34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14"/>
                    <a:gd name="T20" fmla="*/ 34 w 34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14">
                      <a:moveTo>
                        <a:pt x="0" y="0"/>
                      </a:moveTo>
                      <a:lnTo>
                        <a:pt x="34" y="4"/>
                      </a:lnTo>
                      <a:lnTo>
                        <a:pt x="34" y="14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7" name="Freeform 193">
                  <a:extLst>
                    <a:ext uri="{FF2B5EF4-FFF2-40B4-BE49-F238E27FC236}">
                      <a16:creationId xmlns:a16="http://schemas.microsoft.com/office/drawing/2014/main" id="{8FCBE3F0-401B-4D2E-B3BC-FF2ED6E6F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1637"/>
                  <a:ext cx="17" cy="6"/>
                </a:xfrm>
                <a:custGeom>
                  <a:avLst/>
                  <a:gdLst>
                    <a:gd name="T0" fmla="*/ 1 w 34"/>
                    <a:gd name="T1" fmla="*/ 0 h 14"/>
                    <a:gd name="T2" fmla="*/ 1 w 34"/>
                    <a:gd name="T3" fmla="*/ 0 h 14"/>
                    <a:gd name="T4" fmla="*/ 1 w 34"/>
                    <a:gd name="T5" fmla="*/ 0 h 14"/>
                    <a:gd name="T6" fmla="*/ 0 w 34"/>
                    <a:gd name="T7" fmla="*/ 0 h 14"/>
                    <a:gd name="T8" fmla="*/ 1 w 34"/>
                    <a:gd name="T9" fmla="*/ 0 h 14"/>
                    <a:gd name="T10" fmla="*/ 1 w 34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14"/>
                    <a:gd name="T20" fmla="*/ 34 w 34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14">
                      <a:moveTo>
                        <a:pt x="2" y="0"/>
                      </a:moveTo>
                      <a:lnTo>
                        <a:pt x="34" y="4"/>
                      </a:lnTo>
                      <a:lnTo>
                        <a:pt x="34" y="14"/>
                      </a:lnTo>
                      <a:lnTo>
                        <a:pt x="0" y="1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8" name="Freeform 194">
                  <a:extLst>
                    <a:ext uri="{FF2B5EF4-FFF2-40B4-BE49-F238E27FC236}">
                      <a16:creationId xmlns:a16="http://schemas.microsoft.com/office/drawing/2014/main" id="{15044F9B-4B34-4D29-A462-3FF9735EC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645"/>
                  <a:ext cx="17" cy="6"/>
                </a:xfrm>
                <a:custGeom>
                  <a:avLst/>
                  <a:gdLst>
                    <a:gd name="T0" fmla="*/ 1 w 34"/>
                    <a:gd name="T1" fmla="*/ 0 h 14"/>
                    <a:gd name="T2" fmla="*/ 1 w 34"/>
                    <a:gd name="T3" fmla="*/ 0 h 14"/>
                    <a:gd name="T4" fmla="*/ 1 w 34"/>
                    <a:gd name="T5" fmla="*/ 0 h 14"/>
                    <a:gd name="T6" fmla="*/ 0 w 34"/>
                    <a:gd name="T7" fmla="*/ 0 h 14"/>
                    <a:gd name="T8" fmla="*/ 1 w 34"/>
                    <a:gd name="T9" fmla="*/ 0 h 14"/>
                    <a:gd name="T10" fmla="*/ 1 w 34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14"/>
                    <a:gd name="T20" fmla="*/ 34 w 34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14">
                      <a:moveTo>
                        <a:pt x="1" y="0"/>
                      </a:moveTo>
                      <a:lnTo>
                        <a:pt x="34" y="4"/>
                      </a:lnTo>
                      <a:lnTo>
                        <a:pt x="34" y="14"/>
                      </a:lnTo>
                      <a:lnTo>
                        <a:pt x="0" y="1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9" name="Freeform 195">
                  <a:extLst>
                    <a:ext uri="{FF2B5EF4-FFF2-40B4-BE49-F238E27FC236}">
                      <a16:creationId xmlns:a16="http://schemas.microsoft.com/office/drawing/2014/main" id="{1AA9EDEA-7728-4171-BFE6-E8CB5ABA7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0" y="1711"/>
                  <a:ext cx="15" cy="16"/>
                </a:xfrm>
                <a:custGeom>
                  <a:avLst/>
                  <a:gdLst>
                    <a:gd name="T0" fmla="*/ 1 w 29"/>
                    <a:gd name="T1" fmla="*/ 0 h 34"/>
                    <a:gd name="T2" fmla="*/ 0 w 29"/>
                    <a:gd name="T3" fmla="*/ 0 h 34"/>
                    <a:gd name="T4" fmla="*/ 1 w 29"/>
                    <a:gd name="T5" fmla="*/ 0 h 34"/>
                    <a:gd name="T6" fmla="*/ 1 w 29"/>
                    <a:gd name="T7" fmla="*/ 0 h 34"/>
                    <a:gd name="T8" fmla="*/ 1 w 29"/>
                    <a:gd name="T9" fmla="*/ 0 h 34"/>
                    <a:gd name="T10" fmla="*/ 1 w 29"/>
                    <a:gd name="T11" fmla="*/ 0 h 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34"/>
                    <a:gd name="T20" fmla="*/ 29 w 29"/>
                    <a:gd name="T21" fmla="*/ 34 h 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34">
                      <a:moveTo>
                        <a:pt x="21" y="34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29" y="28"/>
                      </a:lnTo>
                      <a:lnTo>
                        <a:pt x="21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0" name="Freeform 196">
                  <a:extLst>
                    <a:ext uri="{FF2B5EF4-FFF2-40B4-BE49-F238E27FC236}">
                      <a16:creationId xmlns:a16="http://schemas.microsoft.com/office/drawing/2014/main" id="{2BB5C174-D739-4481-870D-5EE69D95C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1705"/>
                  <a:ext cx="15" cy="17"/>
                </a:xfrm>
                <a:custGeom>
                  <a:avLst/>
                  <a:gdLst>
                    <a:gd name="T0" fmla="*/ 1 w 29"/>
                    <a:gd name="T1" fmla="*/ 1 h 33"/>
                    <a:gd name="T2" fmla="*/ 0 w 29"/>
                    <a:gd name="T3" fmla="*/ 1 h 33"/>
                    <a:gd name="T4" fmla="*/ 1 w 29"/>
                    <a:gd name="T5" fmla="*/ 0 h 33"/>
                    <a:gd name="T6" fmla="*/ 1 w 29"/>
                    <a:gd name="T7" fmla="*/ 1 h 33"/>
                    <a:gd name="T8" fmla="*/ 1 w 29"/>
                    <a:gd name="T9" fmla="*/ 1 h 33"/>
                    <a:gd name="T10" fmla="*/ 1 w 29"/>
                    <a:gd name="T11" fmla="*/ 1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33"/>
                    <a:gd name="T20" fmla="*/ 29 w 29"/>
                    <a:gd name="T21" fmla="*/ 33 h 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33">
                      <a:moveTo>
                        <a:pt x="21" y="33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29" y="26"/>
                      </a:lnTo>
                      <a:lnTo>
                        <a:pt x="21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1" name="Freeform 197">
                  <a:extLst>
                    <a:ext uri="{FF2B5EF4-FFF2-40B4-BE49-F238E27FC236}">
                      <a16:creationId xmlns:a16="http://schemas.microsoft.com/office/drawing/2014/main" id="{F8221830-229D-4201-8892-15FDD9EE6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2" y="1699"/>
                  <a:ext cx="14" cy="17"/>
                </a:xfrm>
                <a:custGeom>
                  <a:avLst/>
                  <a:gdLst>
                    <a:gd name="T0" fmla="*/ 1 w 28"/>
                    <a:gd name="T1" fmla="*/ 1 h 33"/>
                    <a:gd name="T2" fmla="*/ 0 w 28"/>
                    <a:gd name="T3" fmla="*/ 1 h 33"/>
                    <a:gd name="T4" fmla="*/ 1 w 28"/>
                    <a:gd name="T5" fmla="*/ 0 h 33"/>
                    <a:gd name="T6" fmla="*/ 1 w 28"/>
                    <a:gd name="T7" fmla="*/ 1 h 33"/>
                    <a:gd name="T8" fmla="*/ 1 w 28"/>
                    <a:gd name="T9" fmla="*/ 1 h 33"/>
                    <a:gd name="T10" fmla="*/ 1 w 28"/>
                    <a:gd name="T11" fmla="*/ 1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33"/>
                    <a:gd name="T20" fmla="*/ 28 w 28"/>
                    <a:gd name="T21" fmla="*/ 33 h 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33">
                      <a:moveTo>
                        <a:pt x="20" y="33"/>
                      </a:move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28" y="26"/>
                      </a:lnTo>
                      <a:lnTo>
                        <a:pt x="2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2" name="Freeform 198">
                  <a:extLst>
                    <a:ext uri="{FF2B5EF4-FFF2-40B4-BE49-F238E27FC236}">
                      <a16:creationId xmlns:a16="http://schemas.microsoft.com/office/drawing/2014/main" id="{8A5EF05D-34E2-4209-A0BB-77208114A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9" y="1695"/>
                  <a:ext cx="13" cy="16"/>
                </a:xfrm>
                <a:custGeom>
                  <a:avLst/>
                  <a:gdLst>
                    <a:gd name="T0" fmla="*/ 0 w 27"/>
                    <a:gd name="T1" fmla="*/ 1 h 32"/>
                    <a:gd name="T2" fmla="*/ 0 w 27"/>
                    <a:gd name="T3" fmla="*/ 1 h 32"/>
                    <a:gd name="T4" fmla="*/ 0 w 27"/>
                    <a:gd name="T5" fmla="*/ 0 h 32"/>
                    <a:gd name="T6" fmla="*/ 0 w 27"/>
                    <a:gd name="T7" fmla="*/ 1 h 32"/>
                    <a:gd name="T8" fmla="*/ 0 w 27"/>
                    <a:gd name="T9" fmla="*/ 1 h 32"/>
                    <a:gd name="T10" fmla="*/ 0 w 27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32"/>
                    <a:gd name="T20" fmla="*/ 27 w 27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32">
                      <a:moveTo>
                        <a:pt x="20" y="32"/>
                      </a:move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27" y="25"/>
                      </a:lnTo>
                      <a:lnTo>
                        <a:pt x="2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3" name="Freeform 199">
                  <a:extLst>
                    <a:ext uri="{FF2B5EF4-FFF2-40B4-BE49-F238E27FC236}">
                      <a16:creationId xmlns:a16="http://schemas.microsoft.com/office/drawing/2014/main" id="{F9B8AD8E-E2F4-4407-8111-0E80777E0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1512"/>
                  <a:ext cx="51" cy="59"/>
                </a:xfrm>
                <a:custGeom>
                  <a:avLst/>
                  <a:gdLst>
                    <a:gd name="T0" fmla="*/ 0 w 103"/>
                    <a:gd name="T1" fmla="*/ 0 h 119"/>
                    <a:gd name="T2" fmla="*/ 0 w 103"/>
                    <a:gd name="T3" fmla="*/ 0 h 119"/>
                    <a:gd name="T4" fmla="*/ 0 w 103"/>
                    <a:gd name="T5" fmla="*/ 0 h 119"/>
                    <a:gd name="T6" fmla="*/ 0 w 103"/>
                    <a:gd name="T7" fmla="*/ 0 h 119"/>
                    <a:gd name="T8" fmla="*/ 0 w 103"/>
                    <a:gd name="T9" fmla="*/ 0 h 119"/>
                    <a:gd name="T10" fmla="*/ 0 w 103"/>
                    <a:gd name="T11" fmla="*/ 0 h 119"/>
                    <a:gd name="T12" fmla="*/ 0 w 103"/>
                    <a:gd name="T13" fmla="*/ 0 h 119"/>
                    <a:gd name="T14" fmla="*/ 0 w 103"/>
                    <a:gd name="T15" fmla="*/ 0 h 119"/>
                    <a:gd name="T16" fmla="*/ 0 w 103"/>
                    <a:gd name="T17" fmla="*/ 1 h 119"/>
                    <a:gd name="T18" fmla="*/ 0 w 103"/>
                    <a:gd name="T19" fmla="*/ 1 h 119"/>
                    <a:gd name="T20" fmla="*/ 0 w 103"/>
                    <a:gd name="T21" fmla="*/ 1 h 119"/>
                    <a:gd name="T22" fmla="*/ 0 w 103"/>
                    <a:gd name="T23" fmla="*/ 1 h 119"/>
                    <a:gd name="T24" fmla="*/ 0 w 103"/>
                    <a:gd name="T25" fmla="*/ 1 h 119"/>
                    <a:gd name="T26" fmla="*/ 0 w 103"/>
                    <a:gd name="T27" fmla="*/ 1 h 119"/>
                    <a:gd name="T28" fmla="*/ 0 w 103"/>
                    <a:gd name="T29" fmla="*/ 1 h 119"/>
                    <a:gd name="T30" fmla="*/ 0 w 103"/>
                    <a:gd name="T31" fmla="*/ 1 h 119"/>
                    <a:gd name="T32" fmla="*/ 0 w 103"/>
                    <a:gd name="T33" fmla="*/ 1 h 119"/>
                    <a:gd name="T34" fmla="*/ 0 w 103"/>
                    <a:gd name="T35" fmla="*/ 1 h 119"/>
                    <a:gd name="T36" fmla="*/ 0 w 103"/>
                    <a:gd name="T37" fmla="*/ 1 h 119"/>
                    <a:gd name="T38" fmla="*/ 0 w 103"/>
                    <a:gd name="T39" fmla="*/ 1 h 119"/>
                    <a:gd name="T40" fmla="*/ 1 w 103"/>
                    <a:gd name="T41" fmla="*/ 1 h 119"/>
                    <a:gd name="T42" fmla="*/ 1 w 103"/>
                    <a:gd name="T43" fmla="*/ 1 h 119"/>
                    <a:gd name="T44" fmla="*/ 1 w 103"/>
                    <a:gd name="T45" fmla="*/ 1 h 119"/>
                    <a:gd name="T46" fmla="*/ 1 w 103"/>
                    <a:gd name="T47" fmla="*/ 1 h 119"/>
                    <a:gd name="T48" fmla="*/ 1 w 103"/>
                    <a:gd name="T49" fmla="*/ 1 h 119"/>
                    <a:gd name="T50" fmla="*/ 1 w 103"/>
                    <a:gd name="T51" fmla="*/ 1 h 119"/>
                    <a:gd name="T52" fmla="*/ 1 w 103"/>
                    <a:gd name="T53" fmla="*/ 1 h 119"/>
                    <a:gd name="T54" fmla="*/ 1 w 103"/>
                    <a:gd name="T55" fmla="*/ 1 h 119"/>
                    <a:gd name="T56" fmla="*/ 1 w 103"/>
                    <a:gd name="T57" fmla="*/ 0 h 119"/>
                    <a:gd name="T58" fmla="*/ 1 w 103"/>
                    <a:gd name="T59" fmla="*/ 0 h 119"/>
                    <a:gd name="T60" fmla="*/ 1 w 103"/>
                    <a:gd name="T61" fmla="*/ 0 h 119"/>
                    <a:gd name="T62" fmla="*/ 1 w 103"/>
                    <a:gd name="T63" fmla="*/ 0 h 119"/>
                    <a:gd name="T64" fmla="*/ 1 w 103"/>
                    <a:gd name="T65" fmla="*/ 0 h 119"/>
                    <a:gd name="T66" fmla="*/ 1 w 103"/>
                    <a:gd name="T67" fmla="*/ 1 h 119"/>
                    <a:gd name="T68" fmla="*/ 1 w 103"/>
                    <a:gd name="T69" fmla="*/ 1 h 119"/>
                    <a:gd name="T70" fmla="*/ 1 w 103"/>
                    <a:gd name="T71" fmla="*/ 1 h 119"/>
                    <a:gd name="T72" fmla="*/ 1 w 103"/>
                    <a:gd name="T73" fmla="*/ 1 h 119"/>
                    <a:gd name="T74" fmla="*/ 1 w 103"/>
                    <a:gd name="T75" fmla="*/ 1 h 119"/>
                    <a:gd name="T76" fmla="*/ 0 w 103"/>
                    <a:gd name="T77" fmla="*/ 1 h 119"/>
                    <a:gd name="T78" fmla="*/ 0 w 103"/>
                    <a:gd name="T79" fmla="*/ 1 h 119"/>
                    <a:gd name="T80" fmla="*/ 0 w 103"/>
                    <a:gd name="T81" fmla="*/ 1 h 119"/>
                    <a:gd name="T82" fmla="*/ 0 w 103"/>
                    <a:gd name="T83" fmla="*/ 1 h 119"/>
                    <a:gd name="T84" fmla="*/ 0 w 103"/>
                    <a:gd name="T85" fmla="*/ 1 h 119"/>
                    <a:gd name="T86" fmla="*/ 0 w 103"/>
                    <a:gd name="T87" fmla="*/ 0 h 119"/>
                    <a:gd name="T88" fmla="*/ 0 w 103"/>
                    <a:gd name="T89" fmla="*/ 0 h 119"/>
                    <a:gd name="T90" fmla="*/ 0 w 103"/>
                    <a:gd name="T91" fmla="*/ 0 h 119"/>
                    <a:gd name="T92" fmla="*/ 0 w 103"/>
                    <a:gd name="T93" fmla="*/ 0 h 119"/>
                    <a:gd name="T94" fmla="*/ 0 w 103"/>
                    <a:gd name="T95" fmla="*/ 0 h 119"/>
                    <a:gd name="T96" fmla="*/ 0 w 103"/>
                    <a:gd name="T97" fmla="*/ 0 h 119"/>
                    <a:gd name="T98" fmla="*/ 0 w 103"/>
                    <a:gd name="T99" fmla="*/ 0 h 119"/>
                    <a:gd name="T100" fmla="*/ 0 w 103"/>
                    <a:gd name="T101" fmla="*/ 0 h 119"/>
                    <a:gd name="T102" fmla="*/ 0 w 103"/>
                    <a:gd name="T103" fmla="*/ 0 h 119"/>
                    <a:gd name="T104" fmla="*/ 0 w 103"/>
                    <a:gd name="T105" fmla="*/ 0 h 119"/>
                    <a:gd name="T106" fmla="*/ 0 w 103"/>
                    <a:gd name="T107" fmla="*/ 0 h 119"/>
                    <a:gd name="T108" fmla="*/ 0 w 103"/>
                    <a:gd name="T109" fmla="*/ 0 h 119"/>
                    <a:gd name="T110" fmla="*/ 0 w 103"/>
                    <a:gd name="T111" fmla="*/ 0 h 119"/>
                    <a:gd name="T112" fmla="*/ 0 w 103"/>
                    <a:gd name="T113" fmla="*/ 0 h 119"/>
                    <a:gd name="T114" fmla="*/ 0 w 103"/>
                    <a:gd name="T115" fmla="*/ 0 h 119"/>
                    <a:gd name="T116" fmla="*/ 0 w 103"/>
                    <a:gd name="T117" fmla="*/ 0 h 119"/>
                    <a:gd name="T118" fmla="*/ 0 w 103"/>
                    <a:gd name="T119" fmla="*/ 0 h 119"/>
                    <a:gd name="T120" fmla="*/ 0 w 103"/>
                    <a:gd name="T121" fmla="*/ 0 h 119"/>
                    <a:gd name="T122" fmla="*/ 0 w 103"/>
                    <a:gd name="T123" fmla="*/ 0 h 119"/>
                    <a:gd name="T124" fmla="*/ 0 w 103"/>
                    <a:gd name="T125" fmla="*/ 0 h 11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3"/>
                    <a:gd name="T190" fmla="*/ 0 h 119"/>
                    <a:gd name="T191" fmla="*/ 103 w 103"/>
                    <a:gd name="T192" fmla="*/ 119 h 11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3" h="119">
                      <a:moveTo>
                        <a:pt x="16" y="0"/>
                      </a:moveTo>
                      <a:lnTo>
                        <a:pt x="14" y="4"/>
                      </a:lnTo>
                      <a:lnTo>
                        <a:pt x="11" y="8"/>
                      </a:lnTo>
                      <a:lnTo>
                        <a:pt x="10" y="12"/>
                      </a:lnTo>
                      <a:lnTo>
                        <a:pt x="7" y="17"/>
                      </a:lnTo>
                      <a:lnTo>
                        <a:pt x="6" y="20"/>
                      </a:lnTo>
                      <a:lnTo>
                        <a:pt x="4" y="24"/>
                      </a:lnTo>
                      <a:lnTo>
                        <a:pt x="2" y="28"/>
                      </a:lnTo>
                      <a:lnTo>
                        <a:pt x="2" y="32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0" y="52"/>
                      </a:lnTo>
                      <a:lnTo>
                        <a:pt x="2" y="56"/>
                      </a:lnTo>
                      <a:lnTo>
                        <a:pt x="2" y="59"/>
                      </a:lnTo>
                      <a:lnTo>
                        <a:pt x="3" y="61"/>
                      </a:lnTo>
                      <a:lnTo>
                        <a:pt x="4" y="64"/>
                      </a:lnTo>
                      <a:lnTo>
                        <a:pt x="6" y="67"/>
                      </a:lnTo>
                      <a:lnTo>
                        <a:pt x="10" y="71"/>
                      </a:lnTo>
                      <a:lnTo>
                        <a:pt x="14" y="75"/>
                      </a:lnTo>
                      <a:lnTo>
                        <a:pt x="16" y="76"/>
                      </a:lnTo>
                      <a:lnTo>
                        <a:pt x="20" y="79"/>
                      </a:lnTo>
                      <a:lnTo>
                        <a:pt x="22" y="80"/>
                      </a:lnTo>
                      <a:lnTo>
                        <a:pt x="24" y="81"/>
                      </a:lnTo>
                      <a:lnTo>
                        <a:pt x="26" y="85"/>
                      </a:lnTo>
                      <a:lnTo>
                        <a:pt x="27" y="89"/>
                      </a:lnTo>
                      <a:lnTo>
                        <a:pt x="27" y="91"/>
                      </a:lnTo>
                      <a:lnTo>
                        <a:pt x="28" y="95"/>
                      </a:lnTo>
                      <a:lnTo>
                        <a:pt x="30" y="97"/>
                      </a:lnTo>
                      <a:lnTo>
                        <a:pt x="32" y="100"/>
                      </a:lnTo>
                      <a:lnTo>
                        <a:pt x="34" y="103"/>
                      </a:lnTo>
                      <a:lnTo>
                        <a:pt x="36" y="105"/>
                      </a:lnTo>
                      <a:lnTo>
                        <a:pt x="40" y="108"/>
                      </a:lnTo>
                      <a:lnTo>
                        <a:pt x="43" y="111"/>
                      </a:lnTo>
                      <a:lnTo>
                        <a:pt x="46" y="113"/>
                      </a:lnTo>
                      <a:lnTo>
                        <a:pt x="50" y="115"/>
                      </a:lnTo>
                      <a:lnTo>
                        <a:pt x="52" y="116"/>
                      </a:lnTo>
                      <a:lnTo>
                        <a:pt x="56" y="117"/>
                      </a:lnTo>
                      <a:lnTo>
                        <a:pt x="59" y="119"/>
                      </a:lnTo>
                      <a:lnTo>
                        <a:pt x="63" y="119"/>
                      </a:lnTo>
                      <a:lnTo>
                        <a:pt x="64" y="119"/>
                      </a:lnTo>
                      <a:lnTo>
                        <a:pt x="68" y="119"/>
                      </a:lnTo>
                      <a:lnTo>
                        <a:pt x="72" y="116"/>
                      </a:lnTo>
                      <a:lnTo>
                        <a:pt x="76" y="112"/>
                      </a:lnTo>
                      <a:lnTo>
                        <a:pt x="80" y="108"/>
                      </a:lnTo>
                      <a:lnTo>
                        <a:pt x="83" y="103"/>
                      </a:lnTo>
                      <a:lnTo>
                        <a:pt x="84" y="100"/>
                      </a:lnTo>
                      <a:lnTo>
                        <a:pt x="86" y="97"/>
                      </a:lnTo>
                      <a:lnTo>
                        <a:pt x="86" y="95"/>
                      </a:lnTo>
                      <a:lnTo>
                        <a:pt x="87" y="92"/>
                      </a:lnTo>
                      <a:lnTo>
                        <a:pt x="88" y="87"/>
                      </a:lnTo>
                      <a:lnTo>
                        <a:pt x="90" y="84"/>
                      </a:lnTo>
                      <a:lnTo>
                        <a:pt x="90" y="80"/>
                      </a:lnTo>
                      <a:lnTo>
                        <a:pt x="92" y="76"/>
                      </a:lnTo>
                      <a:lnTo>
                        <a:pt x="94" y="72"/>
                      </a:lnTo>
                      <a:lnTo>
                        <a:pt x="96" y="68"/>
                      </a:lnTo>
                      <a:lnTo>
                        <a:pt x="99" y="63"/>
                      </a:lnTo>
                      <a:lnTo>
                        <a:pt x="100" y="59"/>
                      </a:lnTo>
                      <a:lnTo>
                        <a:pt x="102" y="56"/>
                      </a:lnTo>
                      <a:lnTo>
                        <a:pt x="103" y="56"/>
                      </a:lnTo>
                      <a:lnTo>
                        <a:pt x="80" y="48"/>
                      </a:lnTo>
                      <a:lnTo>
                        <a:pt x="78" y="53"/>
                      </a:lnTo>
                      <a:lnTo>
                        <a:pt x="75" y="57"/>
                      </a:lnTo>
                      <a:lnTo>
                        <a:pt x="74" y="60"/>
                      </a:lnTo>
                      <a:lnTo>
                        <a:pt x="72" y="63"/>
                      </a:lnTo>
                      <a:lnTo>
                        <a:pt x="71" y="65"/>
                      </a:lnTo>
                      <a:lnTo>
                        <a:pt x="71" y="68"/>
                      </a:lnTo>
                      <a:lnTo>
                        <a:pt x="70" y="71"/>
                      </a:lnTo>
                      <a:lnTo>
                        <a:pt x="68" y="73"/>
                      </a:lnTo>
                      <a:lnTo>
                        <a:pt x="68" y="76"/>
                      </a:lnTo>
                      <a:lnTo>
                        <a:pt x="67" y="79"/>
                      </a:lnTo>
                      <a:lnTo>
                        <a:pt x="66" y="81"/>
                      </a:lnTo>
                      <a:lnTo>
                        <a:pt x="66" y="84"/>
                      </a:lnTo>
                      <a:lnTo>
                        <a:pt x="64" y="88"/>
                      </a:lnTo>
                      <a:lnTo>
                        <a:pt x="64" y="91"/>
                      </a:lnTo>
                      <a:lnTo>
                        <a:pt x="62" y="93"/>
                      </a:lnTo>
                      <a:lnTo>
                        <a:pt x="59" y="93"/>
                      </a:lnTo>
                      <a:lnTo>
                        <a:pt x="55" y="93"/>
                      </a:lnTo>
                      <a:lnTo>
                        <a:pt x="54" y="91"/>
                      </a:lnTo>
                      <a:lnTo>
                        <a:pt x="51" y="88"/>
                      </a:lnTo>
                      <a:lnTo>
                        <a:pt x="48" y="85"/>
                      </a:lnTo>
                      <a:lnTo>
                        <a:pt x="47" y="81"/>
                      </a:lnTo>
                      <a:lnTo>
                        <a:pt x="46" y="77"/>
                      </a:lnTo>
                      <a:lnTo>
                        <a:pt x="44" y="73"/>
                      </a:lnTo>
                      <a:lnTo>
                        <a:pt x="44" y="69"/>
                      </a:lnTo>
                      <a:lnTo>
                        <a:pt x="43" y="65"/>
                      </a:lnTo>
                      <a:lnTo>
                        <a:pt x="43" y="63"/>
                      </a:lnTo>
                      <a:lnTo>
                        <a:pt x="60" y="44"/>
                      </a:lnTo>
                      <a:lnTo>
                        <a:pt x="60" y="43"/>
                      </a:lnTo>
                      <a:lnTo>
                        <a:pt x="59" y="40"/>
                      </a:lnTo>
                      <a:lnTo>
                        <a:pt x="58" y="37"/>
                      </a:lnTo>
                      <a:lnTo>
                        <a:pt x="56" y="39"/>
                      </a:lnTo>
                      <a:lnTo>
                        <a:pt x="54" y="39"/>
                      </a:lnTo>
                      <a:lnTo>
                        <a:pt x="51" y="41"/>
                      </a:lnTo>
                      <a:lnTo>
                        <a:pt x="47" y="44"/>
                      </a:lnTo>
                      <a:lnTo>
                        <a:pt x="43" y="48"/>
                      </a:lnTo>
                      <a:lnTo>
                        <a:pt x="39" y="52"/>
                      </a:lnTo>
                      <a:lnTo>
                        <a:pt x="36" y="55"/>
                      </a:lnTo>
                      <a:lnTo>
                        <a:pt x="34" y="57"/>
                      </a:lnTo>
                      <a:lnTo>
                        <a:pt x="32" y="57"/>
                      </a:lnTo>
                      <a:lnTo>
                        <a:pt x="30" y="55"/>
                      </a:lnTo>
                      <a:lnTo>
                        <a:pt x="28" y="52"/>
                      </a:lnTo>
                      <a:lnTo>
                        <a:pt x="26" y="49"/>
                      </a:lnTo>
                      <a:lnTo>
                        <a:pt x="26" y="47"/>
                      </a:lnTo>
                      <a:lnTo>
                        <a:pt x="24" y="44"/>
                      </a:lnTo>
                      <a:lnTo>
                        <a:pt x="24" y="41"/>
                      </a:lnTo>
                      <a:lnTo>
                        <a:pt x="24" y="37"/>
                      </a:lnTo>
                      <a:lnTo>
                        <a:pt x="24" y="35"/>
                      </a:lnTo>
                      <a:lnTo>
                        <a:pt x="24" y="32"/>
                      </a:lnTo>
                      <a:lnTo>
                        <a:pt x="26" y="28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8" y="20"/>
                      </a:lnTo>
                      <a:lnTo>
                        <a:pt x="30" y="17"/>
                      </a:lnTo>
                      <a:lnTo>
                        <a:pt x="31" y="15"/>
                      </a:lnTo>
                      <a:lnTo>
                        <a:pt x="32" y="11"/>
                      </a:lnTo>
                      <a:lnTo>
                        <a:pt x="30" y="9"/>
                      </a:lnTo>
                      <a:lnTo>
                        <a:pt x="27" y="7"/>
                      </a:lnTo>
                      <a:lnTo>
                        <a:pt x="24" y="5"/>
                      </a:lnTo>
                      <a:lnTo>
                        <a:pt x="20" y="4"/>
                      </a:lnTo>
                      <a:lnTo>
                        <a:pt x="19" y="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4" name="Freeform 200">
                  <a:extLst>
                    <a:ext uri="{FF2B5EF4-FFF2-40B4-BE49-F238E27FC236}">
                      <a16:creationId xmlns:a16="http://schemas.microsoft.com/office/drawing/2014/main" id="{E12C542C-C588-44E9-98C4-B5DAD1225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4" y="1502"/>
                  <a:ext cx="51" cy="39"/>
                </a:xfrm>
                <a:custGeom>
                  <a:avLst/>
                  <a:gdLst>
                    <a:gd name="T0" fmla="*/ 1 w 101"/>
                    <a:gd name="T1" fmla="*/ 1 h 77"/>
                    <a:gd name="T2" fmla="*/ 1 w 101"/>
                    <a:gd name="T3" fmla="*/ 1 h 77"/>
                    <a:gd name="T4" fmla="*/ 1 w 101"/>
                    <a:gd name="T5" fmla="*/ 1 h 77"/>
                    <a:gd name="T6" fmla="*/ 1 w 101"/>
                    <a:gd name="T7" fmla="*/ 1 h 77"/>
                    <a:gd name="T8" fmla="*/ 1 w 101"/>
                    <a:gd name="T9" fmla="*/ 1 h 77"/>
                    <a:gd name="T10" fmla="*/ 1 w 101"/>
                    <a:gd name="T11" fmla="*/ 0 h 77"/>
                    <a:gd name="T12" fmla="*/ 1 w 101"/>
                    <a:gd name="T13" fmla="*/ 0 h 77"/>
                    <a:gd name="T14" fmla="*/ 1 w 101"/>
                    <a:gd name="T15" fmla="*/ 1 h 77"/>
                    <a:gd name="T16" fmla="*/ 1 w 101"/>
                    <a:gd name="T17" fmla="*/ 1 h 77"/>
                    <a:gd name="T18" fmla="*/ 1 w 101"/>
                    <a:gd name="T19" fmla="*/ 1 h 77"/>
                    <a:gd name="T20" fmla="*/ 2 w 101"/>
                    <a:gd name="T21" fmla="*/ 1 h 77"/>
                    <a:gd name="T22" fmla="*/ 2 w 101"/>
                    <a:gd name="T23" fmla="*/ 1 h 77"/>
                    <a:gd name="T24" fmla="*/ 2 w 101"/>
                    <a:gd name="T25" fmla="*/ 1 h 77"/>
                    <a:gd name="T26" fmla="*/ 2 w 101"/>
                    <a:gd name="T27" fmla="*/ 1 h 77"/>
                    <a:gd name="T28" fmla="*/ 2 w 101"/>
                    <a:gd name="T29" fmla="*/ 1 h 77"/>
                    <a:gd name="T30" fmla="*/ 2 w 101"/>
                    <a:gd name="T31" fmla="*/ 1 h 77"/>
                    <a:gd name="T32" fmla="*/ 2 w 101"/>
                    <a:gd name="T33" fmla="*/ 1 h 77"/>
                    <a:gd name="T34" fmla="*/ 2 w 101"/>
                    <a:gd name="T35" fmla="*/ 1 h 77"/>
                    <a:gd name="T36" fmla="*/ 2 w 101"/>
                    <a:gd name="T37" fmla="*/ 2 h 77"/>
                    <a:gd name="T38" fmla="*/ 2 w 101"/>
                    <a:gd name="T39" fmla="*/ 2 h 77"/>
                    <a:gd name="T40" fmla="*/ 1 w 101"/>
                    <a:gd name="T41" fmla="*/ 2 h 77"/>
                    <a:gd name="T42" fmla="*/ 2 w 101"/>
                    <a:gd name="T43" fmla="*/ 1 h 77"/>
                    <a:gd name="T44" fmla="*/ 2 w 101"/>
                    <a:gd name="T45" fmla="*/ 1 h 77"/>
                    <a:gd name="T46" fmla="*/ 2 w 101"/>
                    <a:gd name="T47" fmla="*/ 1 h 77"/>
                    <a:gd name="T48" fmla="*/ 1 w 101"/>
                    <a:gd name="T49" fmla="*/ 1 h 77"/>
                    <a:gd name="T50" fmla="*/ 1 w 101"/>
                    <a:gd name="T51" fmla="*/ 1 h 77"/>
                    <a:gd name="T52" fmla="*/ 1 w 101"/>
                    <a:gd name="T53" fmla="*/ 1 h 77"/>
                    <a:gd name="T54" fmla="*/ 1 w 101"/>
                    <a:gd name="T55" fmla="*/ 1 h 77"/>
                    <a:gd name="T56" fmla="*/ 1 w 101"/>
                    <a:gd name="T57" fmla="*/ 1 h 77"/>
                    <a:gd name="T58" fmla="*/ 1 w 101"/>
                    <a:gd name="T59" fmla="*/ 1 h 77"/>
                    <a:gd name="T60" fmla="*/ 1 w 101"/>
                    <a:gd name="T61" fmla="*/ 1 h 77"/>
                    <a:gd name="T62" fmla="*/ 1 w 101"/>
                    <a:gd name="T63" fmla="*/ 1 h 77"/>
                    <a:gd name="T64" fmla="*/ 1 w 101"/>
                    <a:gd name="T65" fmla="*/ 1 h 77"/>
                    <a:gd name="T66" fmla="*/ 1 w 101"/>
                    <a:gd name="T67" fmla="*/ 1 h 77"/>
                    <a:gd name="T68" fmla="*/ 1 w 101"/>
                    <a:gd name="T69" fmla="*/ 1 h 77"/>
                    <a:gd name="T70" fmla="*/ 1 w 101"/>
                    <a:gd name="T71" fmla="*/ 1 h 77"/>
                    <a:gd name="T72" fmla="*/ 0 w 101"/>
                    <a:gd name="T73" fmla="*/ 1 h 7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77"/>
                    <a:gd name="T113" fmla="*/ 101 w 101"/>
                    <a:gd name="T114" fmla="*/ 77 h 7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77">
                      <a:moveTo>
                        <a:pt x="0" y="24"/>
                      </a:moveTo>
                      <a:lnTo>
                        <a:pt x="1" y="20"/>
                      </a:lnTo>
                      <a:lnTo>
                        <a:pt x="4" y="16"/>
                      </a:lnTo>
                      <a:lnTo>
                        <a:pt x="7" y="13"/>
                      </a:lnTo>
                      <a:lnTo>
                        <a:pt x="9" y="11"/>
                      </a:lnTo>
                      <a:lnTo>
                        <a:pt x="12" y="8"/>
                      </a:lnTo>
                      <a:lnTo>
                        <a:pt x="15" y="7"/>
                      </a:lnTo>
                      <a:lnTo>
                        <a:pt x="17" y="5"/>
                      </a:lnTo>
                      <a:lnTo>
                        <a:pt x="21" y="4"/>
                      </a:lnTo>
                      <a:lnTo>
                        <a:pt x="24" y="3"/>
                      </a:lnTo>
                      <a:lnTo>
                        <a:pt x="27" y="1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5" y="1"/>
                      </a:lnTo>
                      <a:lnTo>
                        <a:pt x="49" y="3"/>
                      </a:lnTo>
                      <a:lnTo>
                        <a:pt x="52" y="4"/>
                      </a:lnTo>
                      <a:lnTo>
                        <a:pt x="56" y="4"/>
                      </a:lnTo>
                      <a:lnTo>
                        <a:pt x="60" y="5"/>
                      </a:lnTo>
                      <a:lnTo>
                        <a:pt x="64" y="8"/>
                      </a:lnTo>
                      <a:lnTo>
                        <a:pt x="68" y="9"/>
                      </a:lnTo>
                      <a:lnTo>
                        <a:pt x="72" y="11"/>
                      </a:lnTo>
                      <a:lnTo>
                        <a:pt x="77" y="13"/>
                      </a:lnTo>
                      <a:lnTo>
                        <a:pt x="81" y="16"/>
                      </a:lnTo>
                      <a:lnTo>
                        <a:pt x="85" y="19"/>
                      </a:lnTo>
                      <a:lnTo>
                        <a:pt x="89" y="21"/>
                      </a:lnTo>
                      <a:lnTo>
                        <a:pt x="93" y="25"/>
                      </a:lnTo>
                      <a:lnTo>
                        <a:pt x="96" y="29"/>
                      </a:lnTo>
                      <a:lnTo>
                        <a:pt x="99" y="32"/>
                      </a:lnTo>
                      <a:lnTo>
                        <a:pt x="100" y="37"/>
                      </a:lnTo>
                      <a:lnTo>
                        <a:pt x="101" y="41"/>
                      </a:lnTo>
                      <a:lnTo>
                        <a:pt x="101" y="47"/>
                      </a:lnTo>
                      <a:lnTo>
                        <a:pt x="100" y="51"/>
                      </a:lnTo>
                      <a:lnTo>
                        <a:pt x="97" y="53"/>
                      </a:lnTo>
                      <a:lnTo>
                        <a:pt x="96" y="57"/>
                      </a:lnTo>
                      <a:lnTo>
                        <a:pt x="95" y="63"/>
                      </a:lnTo>
                      <a:lnTo>
                        <a:pt x="92" y="67"/>
                      </a:lnTo>
                      <a:lnTo>
                        <a:pt x="89" y="69"/>
                      </a:lnTo>
                      <a:lnTo>
                        <a:pt x="87" y="73"/>
                      </a:lnTo>
                      <a:lnTo>
                        <a:pt x="85" y="77"/>
                      </a:lnTo>
                      <a:lnTo>
                        <a:pt x="64" y="72"/>
                      </a:lnTo>
                      <a:lnTo>
                        <a:pt x="73" y="51"/>
                      </a:lnTo>
                      <a:lnTo>
                        <a:pt x="75" y="47"/>
                      </a:lnTo>
                      <a:lnTo>
                        <a:pt x="73" y="44"/>
                      </a:lnTo>
                      <a:lnTo>
                        <a:pt x="72" y="40"/>
                      </a:lnTo>
                      <a:lnTo>
                        <a:pt x="71" y="37"/>
                      </a:lnTo>
                      <a:lnTo>
                        <a:pt x="67" y="35"/>
                      </a:lnTo>
                      <a:lnTo>
                        <a:pt x="63" y="33"/>
                      </a:lnTo>
                      <a:lnTo>
                        <a:pt x="57" y="32"/>
                      </a:lnTo>
                      <a:lnTo>
                        <a:pt x="53" y="32"/>
                      </a:lnTo>
                      <a:lnTo>
                        <a:pt x="29" y="47"/>
                      </a:lnTo>
                      <a:lnTo>
                        <a:pt x="28" y="45"/>
                      </a:lnTo>
                      <a:lnTo>
                        <a:pt x="25" y="45"/>
                      </a:lnTo>
                      <a:lnTo>
                        <a:pt x="24" y="43"/>
                      </a:lnTo>
                      <a:lnTo>
                        <a:pt x="24" y="41"/>
                      </a:lnTo>
                      <a:lnTo>
                        <a:pt x="25" y="40"/>
                      </a:lnTo>
                      <a:lnTo>
                        <a:pt x="28" y="37"/>
                      </a:lnTo>
                      <a:lnTo>
                        <a:pt x="32" y="35"/>
                      </a:lnTo>
                      <a:lnTo>
                        <a:pt x="35" y="32"/>
                      </a:lnTo>
                      <a:lnTo>
                        <a:pt x="37" y="29"/>
                      </a:lnTo>
                      <a:lnTo>
                        <a:pt x="40" y="28"/>
                      </a:lnTo>
                      <a:lnTo>
                        <a:pt x="41" y="27"/>
                      </a:lnTo>
                      <a:lnTo>
                        <a:pt x="43" y="27"/>
                      </a:lnTo>
                      <a:lnTo>
                        <a:pt x="37" y="24"/>
                      </a:lnTo>
                      <a:lnTo>
                        <a:pt x="33" y="23"/>
                      </a:lnTo>
                      <a:lnTo>
                        <a:pt x="31" y="23"/>
                      </a:lnTo>
                      <a:lnTo>
                        <a:pt x="27" y="24"/>
                      </a:lnTo>
                      <a:lnTo>
                        <a:pt x="24" y="25"/>
                      </a:lnTo>
                      <a:lnTo>
                        <a:pt x="21" y="28"/>
                      </a:lnTo>
                      <a:lnTo>
                        <a:pt x="19" y="31"/>
                      </a:lnTo>
                      <a:lnTo>
                        <a:pt x="16" y="35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5" name="Freeform 201">
                  <a:extLst>
                    <a:ext uri="{FF2B5EF4-FFF2-40B4-BE49-F238E27FC236}">
                      <a16:creationId xmlns:a16="http://schemas.microsoft.com/office/drawing/2014/main" id="{30FDAC56-D830-494E-A65F-8FC06C588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6" y="1517"/>
                  <a:ext cx="16" cy="13"/>
                </a:xfrm>
                <a:custGeom>
                  <a:avLst/>
                  <a:gdLst>
                    <a:gd name="T0" fmla="*/ 1 w 31"/>
                    <a:gd name="T1" fmla="*/ 1 h 25"/>
                    <a:gd name="T2" fmla="*/ 0 w 31"/>
                    <a:gd name="T3" fmla="*/ 1 h 25"/>
                    <a:gd name="T4" fmla="*/ 1 w 31"/>
                    <a:gd name="T5" fmla="*/ 0 h 25"/>
                    <a:gd name="T6" fmla="*/ 1 w 31"/>
                    <a:gd name="T7" fmla="*/ 1 h 25"/>
                    <a:gd name="T8" fmla="*/ 1 w 31"/>
                    <a:gd name="T9" fmla="*/ 1 h 25"/>
                    <a:gd name="T10" fmla="*/ 1 w 31"/>
                    <a:gd name="T11" fmla="*/ 1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5"/>
                    <a:gd name="T20" fmla="*/ 31 w 31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5">
                      <a:moveTo>
                        <a:pt x="25" y="25"/>
                      </a:move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5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6" name="Freeform 202">
                  <a:extLst>
                    <a:ext uri="{FF2B5EF4-FFF2-40B4-BE49-F238E27FC236}">
                      <a16:creationId xmlns:a16="http://schemas.microsoft.com/office/drawing/2014/main" id="{4DF398C9-7848-47F0-A1B6-1E094ED2D1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6" y="1557"/>
                  <a:ext cx="16" cy="12"/>
                </a:xfrm>
                <a:custGeom>
                  <a:avLst/>
                  <a:gdLst>
                    <a:gd name="T0" fmla="*/ 1 w 32"/>
                    <a:gd name="T1" fmla="*/ 1 h 24"/>
                    <a:gd name="T2" fmla="*/ 0 w 32"/>
                    <a:gd name="T3" fmla="*/ 1 h 24"/>
                    <a:gd name="T4" fmla="*/ 1 w 32"/>
                    <a:gd name="T5" fmla="*/ 0 h 24"/>
                    <a:gd name="T6" fmla="*/ 1 w 32"/>
                    <a:gd name="T7" fmla="*/ 1 h 24"/>
                    <a:gd name="T8" fmla="*/ 1 w 32"/>
                    <a:gd name="T9" fmla="*/ 1 h 24"/>
                    <a:gd name="T10" fmla="*/ 1 w 32"/>
                    <a:gd name="T11" fmla="*/ 1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24"/>
                    <a:gd name="T20" fmla="*/ 32 w 32"/>
                    <a:gd name="T21" fmla="*/ 24 h 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24">
                      <a:moveTo>
                        <a:pt x="28" y="24"/>
                      </a:move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32" y="1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7" name="Freeform 203">
                  <a:extLst>
                    <a:ext uri="{FF2B5EF4-FFF2-40B4-BE49-F238E27FC236}">
                      <a16:creationId xmlns:a16="http://schemas.microsoft.com/office/drawing/2014/main" id="{BABE2F98-896F-4DA2-AE13-B055D940C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0" y="1550"/>
                  <a:ext cx="14" cy="12"/>
                </a:xfrm>
                <a:custGeom>
                  <a:avLst/>
                  <a:gdLst>
                    <a:gd name="T0" fmla="*/ 0 w 29"/>
                    <a:gd name="T1" fmla="*/ 1 h 24"/>
                    <a:gd name="T2" fmla="*/ 0 w 29"/>
                    <a:gd name="T3" fmla="*/ 1 h 24"/>
                    <a:gd name="T4" fmla="*/ 0 w 29"/>
                    <a:gd name="T5" fmla="*/ 0 h 24"/>
                    <a:gd name="T6" fmla="*/ 0 w 29"/>
                    <a:gd name="T7" fmla="*/ 1 h 24"/>
                    <a:gd name="T8" fmla="*/ 0 w 29"/>
                    <a:gd name="T9" fmla="*/ 1 h 24"/>
                    <a:gd name="T10" fmla="*/ 0 w 29"/>
                    <a:gd name="T11" fmla="*/ 1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24"/>
                    <a:gd name="T20" fmla="*/ 29 w 29"/>
                    <a:gd name="T21" fmla="*/ 24 h 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24">
                      <a:moveTo>
                        <a:pt x="25" y="24"/>
                      </a:move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29" y="17"/>
                      </a:lnTo>
                      <a:lnTo>
                        <a:pt x="25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8" name="Freeform 204">
                  <a:extLst>
                    <a:ext uri="{FF2B5EF4-FFF2-40B4-BE49-F238E27FC236}">
                      <a16:creationId xmlns:a16="http://schemas.microsoft.com/office/drawing/2014/main" id="{229A8BFA-21E6-49BC-B5F0-0E3708114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3" y="1543"/>
                  <a:ext cx="15" cy="12"/>
                </a:xfrm>
                <a:custGeom>
                  <a:avLst/>
                  <a:gdLst>
                    <a:gd name="T0" fmla="*/ 1 w 29"/>
                    <a:gd name="T1" fmla="*/ 0 h 26"/>
                    <a:gd name="T2" fmla="*/ 0 w 29"/>
                    <a:gd name="T3" fmla="*/ 0 h 26"/>
                    <a:gd name="T4" fmla="*/ 1 w 29"/>
                    <a:gd name="T5" fmla="*/ 0 h 26"/>
                    <a:gd name="T6" fmla="*/ 1 w 29"/>
                    <a:gd name="T7" fmla="*/ 0 h 26"/>
                    <a:gd name="T8" fmla="*/ 1 w 29"/>
                    <a:gd name="T9" fmla="*/ 0 h 26"/>
                    <a:gd name="T10" fmla="*/ 1 w 29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26"/>
                    <a:gd name="T20" fmla="*/ 29 w 29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26">
                      <a:moveTo>
                        <a:pt x="25" y="26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29" y="18"/>
                      </a:lnTo>
                      <a:lnTo>
                        <a:pt x="2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98" name="Freeform 206">
                <a:extLst>
                  <a:ext uri="{FF2B5EF4-FFF2-40B4-BE49-F238E27FC236}">
                    <a16:creationId xmlns:a16="http://schemas.microsoft.com/office/drawing/2014/main" id="{E8BEEBE4-8800-4192-B667-59B2ADAF8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6" y="1536"/>
                <a:ext cx="15" cy="12"/>
              </a:xfrm>
              <a:custGeom>
                <a:avLst/>
                <a:gdLst>
                  <a:gd name="T0" fmla="*/ 1 w 30"/>
                  <a:gd name="T1" fmla="*/ 1 h 24"/>
                  <a:gd name="T2" fmla="*/ 0 w 30"/>
                  <a:gd name="T3" fmla="*/ 1 h 24"/>
                  <a:gd name="T4" fmla="*/ 1 w 30"/>
                  <a:gd name="T5" fmla="*/ 0 h 24"/>
                  <a:gd name="T6" fmla="*/ 1 w 30"/>
                  <a:gd name="T7" fmla="*/ 1 h 24"/>
                  <a:gd name="T8" fmla="*/ 1 w 30"/>
                  <a:gd name="T9" fmla="*/ 1 h 24"/>
                  <a:gd name="T10" fmla="*/ 1 w 30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4"/>
                  <a:gd name="T20" fmla="*/ 30 w 3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4">
                    <a:moveTo>
                      <a:pt x="25" y="24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30" y="16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207">
                <a:extLst>
                  <a:ext uri="{FF2B5EF4-FFF2-40B4-BE49-F238E27FC236}">
                    <a16:creationId xmlns:a16="http://schemas.microsoft.com/office/drawing/2014/main" id="{D87D91A2-2491-4C99-8B6F-953E4EE69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1511"/>
                <a:ext cx="15" cy="12"/>
              </a:xfrm>
              <a:custGeom>
                <a:avLst/>
                <a:gdLst>
                  <a:gd name="T0" fmla="*/ 0 w 31"/>
                  <a:gd name="T1" fmla="*/ 1 h 22"/>
                  <a:gd name="T2" fmla="*/ 0 w 31"/>
                  <a:gd name="T3" fmla="*/ 1 h 22"/>
                  <a:gd name="T4" fmla="*/ 0 w 31"/>
                  <a:gd name="T5" fmla="*/ 0 h 22"/>
                  <a:gd name="T6" fmla="*/ 0 w 31"/>
                  <a:gd name="T7" fmla="*/ 1 h 22"/>
                  <a:gd name="T8" fmla="*/ 0 w 31"/>
                  <a:gd name="T9" fmla="*/ 1 h 22"/>
                  <a:gd name="T10" fmla="*/ 0 w 31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2"/>
                  <a:gd name="T20" fmla="*/ 31 w 3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2">
                    <a:moveTo>
                      <a:pt x="27" y="22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31" y="16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208">
                <a:extLst>
                  <a:ext uri="{FF2B5EF4-FFF2-40B4-BE49-F238E27FC236}">
                    <a16:creationId xmlns:a16="http://schemas.microsoft.com/office/drawing/2014/main" id="{C4892C83-50F2-48ED-9683-0506B7C58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" y="1504"/>
                <a:ext cx="15" cy="13"/>
              </a:xfrm>
              <a:custGeom>
                <a:avLst/>
                <a:gdLst>
                  <a:gd name="T0" fmla="*/ 1 w 30"/>
                  <a:gd name="T1" fmla="*/ 1 h 25"/>
                  <a:gd name="T2" fmla="*/ 0 w 30"/>
                  <a:gd name="T3" fmla="*/ 1 h 25"/>
                  <a:gd name="T4" fmla="*/ 1 w 30"/>
                  <a:gd name="T5" fmla="*/ 0 h 25"/>
                  <a:gd name="T6" fmla="*/ 1 w 30"/>
                  <a:gd name="T7" fmla="*/ 1 h 25"/>
                  <a:gd name="T8" fmla="*/ 1 w 30"/>
                  <a:gd name="T9" fmla="*/ 1 h 25"/>
                  <a:gd name="T10" fmla="*/ 1 w 30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5"/>
                  <a:gd name="T20" fmla="*/ 30 w 30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5">
                    <a:moveTo>
                      <a:pt x="26" y="25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30" y="17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209">
                <a:extLst>
                  <a:ext uri="{FF2B5EF4-FFF2-40B4-BE49-F238E27FC236}">
                    <a16:creationId xmlns:a16="http://schemas.microsoft.com/office/drawing/2014/main" id="{FCF6AC89-D4C5-46A6-9F1C-8A604AA85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1498"/>
                <a:ext cx="16" cy="13"/>
              </a:xfrm>
              <a:custGeom>
                <a:avLst/>
                <a:gdLst>
                  <a:gd name="T0" fmla="*/ 1 w 32"/>
                  <a:gd name="T1" fmla="*/ 1 h 25"/>
                  <a:gd name="T2" fmla="*/ 0 w 32"/>
                  <a:gd name="T3" fmla="*/ 1 h 25"/>
                  <a:gd name="T4" fmla="*/ 1 w 32"/>
                  <a:gd name="T5" fmla="*/ 0 h 25"/>
                  <a:gd name="T6" fmla="*/ 1 w 32"/>
                  <a:gd name="T7" fmla="*/ 1 h 25"/>
                  <a:gd name="T8" fmla="*/ 1 w 32"/>
                  <a:gd name="T9" fmla="*/ 1 h 25"/>
                  <a:gd name="T10" fmla="*/ 1 w 32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5"/>
                  <a:gd name="T20" fmla="*/ 32 w 3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5">
                    <a:moveTo>
                      <a:pt x="27" y="25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32" y="1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210">
                <a:extLst>
                  <a:ext uri="{FF2B5EF4-FFF2-40B4-BE49-F238E27FC236}">
                    <a16:creationId xmlns:a16="http://schemas.microsoft.com/office/drawing/2014/main" id="{8E626481-CD85-45C8-AD1B-EFA7C158D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1426"/>
                <a:ext cx="20" cy="31"/>
              </a:xfrm>
              <a:custGeom>
                <a:avLst/>
                <a:gdLst>
                  <a:gd name="T0" fmla="*/ 0 w 41"/>
                  <a:gd name="T1" fmla="*/ 1 h 61"/>
                  <a:gd name="T2" fmla="*/ 0 w 41"/>
                  <a:gd name="T3" fmla="*/ 1 h 61"/>
                  <a:gd name="T4" fmla="*/ 0 w 41"/>
                  <a:gd name="T5" fmla="*/ 1 h 61"/>
                  <a:gd name="T6" fmla="*/ 0 w 41"/>
                  <a:gd name="T7" fmla="*/ 0 h 61"/>
                  <a:gd name="T8" fmla="*/ 0 w 41"/>
                  <a:gd name="T9" fmla="*/ 0 h 61"/>
                  <a:gd name="T10" fmla="*/ 0 w 41"/>
                  <a:gd name="T11" fmla="*/ 0 h 61"/>
                  <a:gd name="T12" fmla="*/ 0 w 41"/>
                  <a:gd name="T13" fmla="*/ 0 h 61"/>
                  <a:gd name="T14" fmla="*/ 0 w 41"/>
                  <a:gd name="T15" fmla="*/ 1 h 61"/>
                  <a:gd name="T16" fmla="*/ 0 w 41"/>
                  <a:gd name="T17" fmla="*/ 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61"/>
                  <a:gd name="T29" fmla="*/ 41 w 4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61">
                    <a:moveTo>
                      <a:pt x="41" y="1"/>
                    </a:moveTo>
                    <a:lnTo>
                      <a:pt x="10" y="61"/>
                    </a:lnTo>
                    <a:lnTo>
                      <a:pt x="0" y="6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211">
                <a:extLst>
                  <a:ext uri="{FF2B5EF4-FFF2-40B4-BE49-F238E27FC236}">
                    <a16:creationId xmlns:a16="http://schemas.microsoft.com/office/drawing/2014/main" id="{F18BD122-5B44-46C0-8CA3-ABD9D05D9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1435"/>
                <a:ext cx="21" cy="26"/>
              </a:xfrm>
              <a:custGeom>
                <a:avLst/>
                <a:gdLst>
                  <a:gd name="T0" fmla="*/ 1 w 42"/>
                  <a:gd name="T1" fmla="*/ 0 h 52"/>
                  <a:gd name="T2" fmla="*/ 1 w 42"/>
                  <a:gd name="T3" fmla="*/ 1 h 52"/>
                  <a:gd name="T4" fmla="*/ 1 w 42"/>
                  <a:gd name="T5" fmla="*/ 1 h 52"/>
                  <a:gd name="T6" fmla="*/ 0 w 42"/>
                  <a:gd name="T7" fmla="*/ 1 h 52"/>
                  <a:gd name="T8" fmla="*/ 1 w 42"/>
                  <a:gd name="T9" fmla="*/ 1 h 52"/>
                  <a:gd name="T10" fmla="*/ 1 w 42"/>
                  <a:gd name="T11" fmla="*/ 1 h 52"/>
                  <a:gd name="T12" fmla="*/ 1 w 42"/>
                  <a:gd name="T13" fmla="*/ 1 h 52"/>
                  <a:gd name="T14" fmla="*/ 1 w 42"/>
                  <a:gd name="T15" fmla="*/ 0 h 52"/>
                  <a:gd name="T16" fmla="*/ 1 w 42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52"/>
                  <a:gd name="T29" fmla="*/ 42 w 42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52">
                    <a:moveTo>
                      <a:pt x="8" y="0"/>
                    </a:moveTo>
                    <a:lnTo>
                      <a:pt x="42" y="52"/>
                    </a:lnTo>
                    <a:lnTo>
                      <a:pt x="28" y="49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212">
                <a:extLst>
                  <a:ext uri="{FF2B5EF4-FFF2-40B4-BE49-F238E27FC236}">
                    <a16:creationId xmlns:a16="http://schemas.microsoft.com/office/drawing/2014/main" id="{381CE55C-607F-4EAF-AAE2-58E3950D8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1427"/>
                <a:ext cx="22" cy="34"/>
              </a:xfrm>
              <a:custGeom>
                <a:avLst/>
                <a:gdLst>
                  <a:gd name="T0" fmla="*/ 1 w 43"/>
                  <a:gd name="T1" fmla="*/ 0 h 66"/>
                  <a:gd name="T2" fmla="*/ 1 w 43"/>
                  <a:gd name="T3" fmla="*/ 1 h 66"/>
                  <a:gd name="T4" fmla="*/ 1 w 43"/>
                  <a:gd name="T5" fmla="*/ 2 h 66"/>
                  <a:gd name="T6" fmla="*/ 0 w 43"/>
                  <a:gd name="T7" fmla="*/ 1 h 66"/>
                  <a:gd name="T8" fmla="*/ 1 w 43"/>
                  <a:gd name="T9" fmla="*/ 1 h 66"/>
                  <a:gd name="T10" fmla="*/ 1 w 43"/>
                  <a:gd name="T11" fmla="*/ 1 h 66"/>
                  <a:gd name="T12" fmla="*/ 1 w 43"/>
                  <a:gd name="T13" fmla="*/ 1 h 66"/>
                  <a:gd name="T14" fmla="*/ 1 w 43"/>
                  <a:gd name="T15" fmla="*/ 0 h 66"/>
                  <a:gd name="T16" fmla="*/ 1 w 4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66"/>
                  <a:gd name="T29" fmla="*/ 43 w 4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66">
                    <a:moveTo>
                      <a:pt x="8" y="0"/>
                    </a:moveTo>
                    <a:lnTo>
                      <a:pt x="43" y="54"/>
                    </a:lnTo>
                    <a:lnTo>
                      <a:pt x="36" y="66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213">
                <a:extLst>
                  <a:ext uri="{FF2B5EF4-FFF2-40B4-BE49-F238E27FC236}">
                    <a16:creationId xmlns:a16="http://schemas.microsoft.com/office/drawing/2014/main" id="{CF412089-4FF6-42B1-B9AA-F89467C7D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" y="1427"/>
                <a:ext cx="27" cy="33"/>
              </a:xfrm>
              <a:custGeom>
                <a:avLst/>
                <a:gdLst>
                  <a:gd name="T0" fmla="*/ 0 w 55"/>
                  <a:gd name="T1" fmla="*/ 0 h 67"/>
                  <a:gd name="T2" fmla="*/ 0 w 55"/>
                  <a:gd name="T3" fmla="*/ 1 h 67"/>
                  <a:gd name="T4" fmla="*/ 0 w 55"/>
                  <a:gd name="T5" fmla="*/ 1 h 67"/>
                  <a:gd name="T6" fmla="*/ 0 w 55"/>
                  <a:gd name="T7" fmla="*/ 0 h 67"/>
                  <a:gd name="T8" fmla="*/ 0 w 55"/>
                  <a:gd name="T9" fmla="*/ 0 h 67"/>
                  <a:gd name="T10" fmla="*/ 0 w 55"/>
                  <a:gd name="T11" fmla="*/ 0 h 67"/>
                  <a:gd name="T12" fmla="*/ 0 w 55"/>
                  <a:gd name="T13" fmla="*/ 0 h 67"/>
                  <a:gd name="T14" fmla="*/ 0 w 55"/>
                  <a:gd name="T15" fmla="*/ 0 h 67"/>
                  <a:gd name="T16" fmla="*/ 0 w 55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67"/>
                  <a:gd name="T29" fmla="*/ 55 w 55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67">
                    <a:moveTo>
                      <a:pt x="12" y="0"/>
                    </a:moveTo>
                    <a:lnTo>
                      <a:pt x="55" y="67"/>
                    </a:lnTo>
                    <a:lnTo>
                      <a:pt x="43" y="67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214">
                <a:extLst>
                  <a:ext uri="{FF2B5EF4-FFF2-40B4-BE49-F238E27FC236}">
                    <a16:creationId xmlns:a16="http://schemas.microsoft.com/office/drawing/2014/main" id="{E8A7D23F-44DE-425E-84AA-0BF67BC1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9" y="1428"/>
                <a:ext cx="30" cy="40"/>
              </a:xfrm>
              <a:custGeom>
                <a:avLst/>
                <a:gdLst>
                  <a:gd name="T0" fmla="*/ 1 w 60"/>
                  <a:gd name="T1" fmla="*/ 0 h 80"/>
                  <a:gd name="T2" fmla="*/ 1 w 60"/>
                  <a:gd name="T3" fmla="*/ 2 h 80"/>
                  <a:gd name="T4" fmla="*/ 1 w 60"/>
                  <a:gd name="T5" fmla="*/ 2 h 80"/>
                  <a:gd name="T6" fmla="*/ 0 w 60"/>
                  <a:gd name="T7" fmla="*/ 1 h 80"/>
                  <a:gd name="T8" fmla="*/ 1 w 60"/>
                  <a:gd name="T9" fmla="*/ 1 h 80"/>
                  <a:gd name="T10" fmla="*/ 1 w 60"/>
                  <a:gd name="T11" fmla="*/ 1 h 80"/>
                  <a:gd name="T12" fmla="*/ 1 w 60"/>
                  <a:gd name="T13" fmla="*/ 0 h 80"/>
                  <a:gd name="T14" fmla="*/ 1 w 60"/>
                  <a:gd name="T15" fmla="*/ 0 h 80"/>
                  <a:gd name="T16" fmla="*/ 1 w 60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80"/>
                  <a:gd name="T29" fmla="*/ 60 w 60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80">
                    <a:moveTo>
                      <a:pt x="11" y="0"/>
                    </a:moveTo>
                    <a:lnTo>
                      <a:pt x="60" y="80"/>
                    </a:lnTo>
                    <a:lnTo>
                      <a:pt x="48" y="80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215">
                <a:extLst>
                  <a:ext uri="{FF2B5EF4-FFF2-40B4-BE49-F238E27FC236}">
                    <a16:creationId xmlns:a16="http://schemas.microsoft.com/office/drawing/2014/main" id="{F3424C50-9291-408A-9ABF-9BE27B538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" y="1429"/>
                <a:ext cx="20" cy="30"/>
              </a:xfrm>
              <a:custGeom>
                <a:avLst/>
                <a:gdLst>
                  <a:gd name="T0" fmla="*/ 0 w 41"/>
                  <a:gd name="T1" fmla="*/ 1 h 60"/>
                  <a:gd name="T2" fmla="*/ 0 w 41"/>
                  <a:gd name="T3" fmla="*/ 1 h 60"/>
                  <a:gd name="T4" fmla="*/ 0 w 41"/>
                  <a:gd name="T5" fmla="*/ 1 h 60"/>
                  <a:gd name="T6" fmla="*/ 0 w 41"/>
                  <a:gd name="T7" fmla="*/ 0 h 60"/>
                  <a:gd name="T8" fmla="*/ 0 w 41"/>
                  <a:gd name="T9" fmla="*/ 0 h 60"/>
                  <a:gd name="T10" fmla="*/ 0 w 41"/>
                  <a:gd name="T11" fmla="*/ 0 h 60"/>
                  <a:gd name="T12" fmla="*/ 0 w 41"/>
                  <a:gd name="T13" fmla="*/ 0 h 60"/>
                  <a:gd name="T14" fmla="*/ 0 w 41"/>
                  <a:gd name="T15" fmla="*/ 1 h 60"/>
                  <a:gd name="T16" fmla="*/ 0 w 41"/>
                  <a:gd name="T17" fmla="*/ 1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60"/>
                  <a:gd name="T29" fmla="*/ 41 w 41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60">
                    <a:moveTo>
                      <a:pt x="41" y="2"/>
                    </a:moveTo>
                    <a:lnTo>
                      <a:pt x="10" y="60"/>
                    </a:lnTo>
                    <a:lnTo>
                      <a:pt x="0" y="6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216">
                <a:extLst>
                  <a:ext uri="{FF2B5EF4-FFF2-40B4-BE49-F238E27FC236}">
                    <a16:creationId xmlns:a16="http://schemas.microsoft.com/office/drawing/2014/main" id="{80DB9E05-A8FF-44ED-98AB-D8B30CFF1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1431"/>
                <a:ext cx="20" cy="30"/>
              </a:xfrm>
              <a:custGeom>
                <a:avLst/>
                <a:gdLst>
                  <a:gd name="T0" fmla="*/ 0 w 41"/>
                  <a:gd name="T1" fmla="*/ 0 h 58"/>
                  <a:gd name="T2" fmla="*/ 0 w 41"/>
                  <a:gd name="T3" fmla="*/ 1 h 58"/>
                  <a:gd name="T4" fmla="*/ 0 w 41"/>
                  <a:gd name="T5" fmla="*/ 1 h 58"/>
                  <a:gd name="T6" fmla="*/ 0 w 41"/>
                  <a:gd name="T7" fmla="*/ 0 h 58"/>
                  <a:gd name="T8" fmla="*/ 0 w 41"/>
                  <a:gd name="T9" fmla="*/ 0 h 58"/>
                  <a:gd name="T10" fmla="*/ 0 w 41"/>
                  <a:gd name="T11" fmla="*/ 0 h 58"/>
                  <a:gd name="T12" fmla="*/ 0 w 41"/>
                  <a:gd name="T13" fmla="*/ 0 h 58"/>
                  <a:gd name="T14" fmla="*/ 0 w 41"/>
                  <a:gd name="T15" fmla="*/ 0 h 58"/>
                  <a:gd name="T16" fmla="*/ 0 w 41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58"/>
                  <a:gd name="T29" fmla="*/ 41 w 41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58">
                    <a:moveTo>
                      <a:pt x="41" y="0"/>
                    </a:moveTo>
                    <a:lnTo>
                      <a:pt x="12" y="58"/>
                    </a:lnTo>
                    <a:lnTo>
                      <a:pt x="0" y="58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217">
                <a:extLst>
                  <a:ext uri="{FF2B5EF4-FFF2-40B4-BE49-F238E27FC236}">
                    <a16:creationId xmlns:a16="http://schemas.microsoft.com/office/drawing/2014/main" id="{F2A5F597-EC73-4CF6-8D45-07F0BA650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9" y="1437"/>
                <a:ext cx="21" cy="30"/>
              </a:xfrm>
              <a:custGeom>
                <a:avLst/>
                <a:gdLst>
                  <a:gd name="T0" fmla="*/ 0 w 43"/>
                  <a:gd name="T1" fmla="*/ 0 h 62"/>
                  <a:gd name="T2" fmla="*/ 0 w 43"/>
                  <a:gd name="T3" fmla="*/ 0 h 62"/>
                  <a:gd name="T4" fmla="*/ 0 w 43"/>
                  <a:gd name="T5" fmla="*/ 0 h 62"/>
                  <a:gd name="T6" fmla="*/ 0 w 43"/>
                  <a:gd name="T7" fmla="*/ 0 h 62"/>
                  <a:gd name="T8" fmla="*/ 0 w 43"/>
                  <a:gd name="T9" fmla="*/ 0 h 62"/>
                  <a:gd name="T10" fmla="*/ 0 w 43"/>
                  <a:gd name="T11" fmla="*/ 0 h 62"/>
                  <a:gd name="T12" fmla="*/ 0 w 43"/>
                  <a:gd name="T13" fmla="*/ 0 h 62"/>
                  <a:gd name="T14" fmla="*/ 0 w 43"/>
                  <a:gd name="T15" fmla="*/ 0 h 62"/>
                  <a:gd name="T16" fmla="*/ 0 w 4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62"/>
                  <a:gd name="T29" fmla="*/ 43 w 4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62">
                    <a:moveTo>
                      <a:pt x="43" y="2"/>
                    </a:moveTo>
                    <a:lnTo>
                      <a:pt x="14" y="62"/>
                    </a:lnTo>
                    <a:lnTo>
                      <a:pt x="0" y="62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218">
                <a:extLst>
                  <a:ext uri="{FF2B5EF4-FFF2-40B4-BE49-F238E27FC236}">
                    <a16:creationId xmlns:a16="http://schemas.microsoft.com/office/drawing/2014/main" id="{177EBBA5-64A2-4922-8E0D-EAE51D634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31"/>
                <a:ext cx="28" cy="11"/>
              </a:xfrm>
              <a:custGeom>
                <a:avLst/>
                <a:gdLst>
                  <a:gd name="T0" fmla="*/ 1 w 56"/>
                  <a:gd name="T1" fmla="*/ 0 h 23"/>
                  <a:gd name="T2" fmla="*/ 1 w 56"/>
                  <a:gd name="T3" fmla="*/ 0 h 23"/>
                  <a:gd name="T4" fmla="*/ 0 w 56"/>
                  <a:gd name="T5" fmla="*/ 0 h 23"/>
                  <a:gd name="T6" fmla="*/ 1 w 56"/>
                  <a:gd name="T7" fmla="*/ 0 h 23"/>
                  <a:gd name="T8" fmla="*/ 1 w 56"/>
                  <a:gd name="T9" fmla="*/ 0 h 23"/>
                  <a:gd name="T10" fmla="*/ 1 w 56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23"/>
                  <a:gd name="T20" fmla="*/ 56 w 5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23">
                    <a:moveTo>
                      <a:pt x="56" y="0"/>
                    </a:moveTo>
                    <a:lnTo>
                      <a:pt x="2" y="11"/>
                    </a:lnTo>
                    <a:lnTo>
                      <a:pt x="0" y="23"/>
                    </a:lnTo>
                    <a:lnTo>
                      <a:pt x="52" y="1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219">
                <a:extLst>
                  <a:ext uri="{FF2B5EF4-FFF2-40B4-BE49-F238E27FC236}">
                    <a16:creationId xmlns:a16="http://schemas.microsoft.com/office/drawing/2014/main" id="{47D83FFF-2DBC-42C7-BA0E-074BCAF42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" y="1644"/>
                <a:ext cx="28" cy="12"/>
              </a:xfrm>
              <a:custGeom>
                <a:avLst/>
                <a:gdLst>
                  <a:gd name="T0" fmla="*/ 1 w 56"/>
                  <a:gd name="T1" fmla="*/ 0 h 24"/>
                  <a:gd name="T2" fmla="*/ 1 w 56"/>
                  <a:gd name="T3" fmla="*/ 1 h 24"/>
                  <a:gd name="T4" fmla="*/ 0 w 56"/>
                  <a:gd name="T5" fmla="*/ 1 h 24"/>
                  <a:gd name="T6" fmla="*/ 1 w 56"/>
                  <a:gd name="T7" fmla="*/ 1 h 24"/>
                  <a:gd name="T8" fmla="*/ 1 w 56"/>
                  <a:gd name="T9" fmla="*/ 0 h 24"/>
                  <a:gd name="T10" fmla="*/ 1 w 56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24"/>
                  <a:gd name="T20" fmla="*/ 56 w 56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24">
                    <a:moveTo>
                      <a:pt x="56" y="0"/>
                    </a:moveTo>
                    <a:lnTo>
                      <a:pt x="2" y="11"/>
                    </a:lnTo>
                    <a:lnTo>
                      <a:pt x="0" y="24"/>
                    </a:lnTo>
                    <a:lnTo>
                      <a:pt x="52" y="1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220">
                <a:extLst>
                  <a:ext uri="{FF2B5EF4-FFF2-40B4-BE49-F238E27FC236}">
                    <a16:creationId xmlns:a16="http://schemas.microsoft.com/office/drawing/2014/main" id="{1620EFC1-8879-4E80-ACBD-E336BE1D5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1660"/>
                <a:ext cx="28" cy="12"/>
              </a:xfrm>
              <a:custGeom>
                <a:avLst/>
                <a:gdLst>
                  <a:gd name="T0" fmla="*/ 1 w 54"/>
                  <a:gd name="T1" fmla="*/ 0 h 24"/>
                  <a:gd name="T2" fmla="*/ 1 w 54"/>
                  <a:gd name="T3" fmla="*/ 1 h 24"/>
                  <a:gd name="T4" fmla="*/ 0 w 54"/>
                  <a:gd name="T5" fmla="*/ 1 h 24"/>
                  <a:gd name="T6" fmla="*/ 1 w 54"/>
                  <a:gd name="T7" fmla="*/ 1 h 24"/>
                  <a:gd name="T8" fmla="*/ 1 w 54"/>
                  <a:gd name="T9" fmla="*/ 0 h 24"/>
                  <a:gd name="T10" fmla="*/ 1 w 5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24"/>
                  <a:gd name="T20" fmla="*/ 54 w 5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24">
                    <a:moveTo>
                      <a:pt x="54" y="0"/>
                    </a:moveTo>
                    <a:lnTo>
                      <a:pt x="1" y="11"/>
                    </a:lnTo>
                    <a:lnTo>
                      <a:pt x="0" y="24"/>
                    </a:lnTo>
                    <a:lnTo>
                      <a:pt x="50" y="1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221">
                <a:extLst>
                  <a:ext uri="{FF2B5EF4-FFF2-40B4-BE49-F238E27FC236}">
                    <a16:creationId xmlns:a16="http://schemas.microsoft.com/office/drawing/2014/main" id="{CA794FE1-7B2C-4CFB-A714-3A2A3A3D8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1677"/>
                <a:ext cx="28" cy="12"/>
              </a:xfrm>
              <a:custGeom>
                <a:avLst/>
                <a:gdLst>
                  <a:gd name="T0" fmla="*/ 1 w 56"/>
                  <a:gd name="T1" fmla="*/ 0 h 22"/>
                  <a:gd name="T2" fmla="*/ 1 w 56"/>
                  <a:gd name="T3" fmla="*/ 1 h 22"/>
                  <a:gd name="T4" fmla="*/ 0 w 56"/>
                  <a:gd name="T5" fmla="*/ 1 h 22"/>
                  <a:gd name="T6" fmla="*/ 1 w 56"/>
                  <a:gd name="T7" fmla="*/ 1 h 22"/>
                  <a:gd name="T8" fmla="*/ 1 w 56"/>
                  <a:gd name="T9" fmla="*/ 0 h 22"/>
                  <a:gd name="T10" fmla="*/ 1 w 56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22"/>
                  <a:gd name="T20" fmla="*/ 56 w 56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22">
                    <a:moveTo>
                      <a:pt x="56" y="0"/>
                    </a:moveTo>
                    <a:lnTo>
                      <a:pt x="3" y="10"/>
                    </a:lnTo>
                    <a:lnTo>
                      <a:pt x="0" y="22"/>
                    </a:lnTo>
                    <a:lnTo>
                      <a:pt x="52" y="1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222">
                <a:extLst>
                  <a:ext uri="{FF2B5EF4-FFF2-40B4-BE49-F238E27FC236}">
                    <a16:creationId xmlns:a16="http://schemas.microsoft.com/office/drawing/2014/main" id="{D59D5967-5282-4D7E-954C-70EE02314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7" y="1549"/>
                <a:ext cx="37" cy="32"/>
              </a:xfrm>
              <a:custGeom>
                <a:avLst/>
                <a:gdLst>
                  <a:gd name="T0" fmla="*/ 0 w 73"/>
                  <a:gd name="T1" fmla="*/ 0 h 66"/>
                  <a:gd name="T2" fmla="*/ 2 w 73"/>
                  <a:gd name="T3" fmla="*/ 0 h 66"/>
                  <a:gd name="T4" fmla="*/ 2 w 73"/>
                  <a:gd name="T5" fmla="*/ 1 h 66"/>
                  <a:gd name="T6" fmla="*/ 1 w 73"/>
                  <a:gd name="T7" fmla="*/ 0 h 66"/>
                  <a:gd name="T8" fmla="*/ 0 w 73"/>
                  <a:gd name="T9" fmla="*/ 0 h 66"/>
                  <a:gd name="T10" fmla="*/ 0 w 73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66"/>
                  <a:gd name="T20" fmla="*/ 73 w 73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66">
                    <a:moveTo>
                      <a:pt x="0" y="0"/>
                    </a:moveTo>
                    <a:lnTo>
                      <a:pt x="73" y="50"/>
                    </a:lnTo>
                    <a:lnTo>
                      <a:pt x="73" y="66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223">
                <a:extLst>
                  <a:ext uri="{FF2B5EF4-FFF2-40B4-BE49-F238E27FC236}">
                    <a16:creationId xmlns:a16="http://schemas.microsoft.com/office/drawing/2014/main" id="{44F22F42-B743-4563-87DC-58AE4D87A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7" y="1567"/>
                <a:ext cx="37" cy="33"/>
              </a:xfrm>
              <a:custGeom>
                <a:avLst/>
                <a:gdLst>
                  <a:gd name="T0" fmla="*/ 0 w 75"/>
                  <a:gd name="T1" fmla="*/ 0 h 65"/>
                  <a:gd name="T2" fmla="*/ 1 w 75"/>
                  <a:gd name="T3" fmla="*/ 1 h 65"/>
                  <a:gd name="T4" fmla="*/ 1 w 75"/>
                  <a:gd name="T5" fmla="*/ 2 h 65"/>
                  <a:gd name="T6" fmla="*/ 0 w 75"/>
                  <a:gd name="T7" fmla="*/ 1 h 65"/>
                  <a:gd name="T8" fmla="*/ 0 w 75"/>
                  <a:gd name="T9" fmla="*/ 0 h 65"/>
                  <a:gd name="T10" fmla="*/ 0 w 75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65"/>
                  <a:gd name="T20" fmla="*/ 75 w 75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65">
                    <a:moveTo>
                      <a:pt x="0" y="0"/>
                    </a:moveTo>
                    <a:lnTo>
                      <a:pt x="75" y="49"/>
                    </a:lnTo>
                    <a:lnTo>
                      <a:pt x="75" y="65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224">
                <a:extLst>
                  <a:ext uri="{FF2B5EF4-FFF2-40B4-BE49-F238E27FC236}">
                    <a16:creationId xmlns:a16="http://schemas.microsoft.com/office/drawing/2014/main" id="{3D2C331A-DE51-4E42-B8BC-56E101EEB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" y="1591"/>
                <a:ext cx="32" cy="28"/>
              </a:xfrm>
              <a:custGeom>
                <a:avLst/>
                <a:gdLst>
                  <a:gd name="T0" fmla="*/ 1 w 64"/>
                  <a:gd name="T1" fmla="*/ 1 h 56"/>
                  <a:gd name="T2" fmla="*/ 1 w 64"/>
                  <a:gd name="T3" fmla="*/ 1 h 56"/>
                  <a:gd name="T4" fmla="*/ 1 w 64"/>
                  <a:gd name="T5" fmla="*/ 1 h 56"/>
                  <a:gd name="T6" fmla="*/ 1 w 64"/>
                  <a:gd name="T7" fmla="*/ 1 h 56"/>
                  <a:gd name="T8" fmla="*/ 1 w 64"/>
                  <a:gd name="T9" fmla="*/ 1 h 56"/>
                  <a:gd name="T10" fmla="*/ 1 w 64"/>
                  <a:gd name="T11" fmla="*/ 1 h 56"/>
                  <a:gd name="T12" fmla="*/ 1 w 64"/>
                  <a:gd name="T13" fmla="*/ 1 h 56"/>
                  <a:gd name="T14" fmla="*/ 1 w 64"/>
                  <a:gd name="T15" fmla="*/ 1 h 56"/>
                  <a:gd name="T16" fmla="*/ 0 w 64"/>
                  <a:gd name="T17" fmla="*/ 0 h 56"/>
                  <a:gd name="T18" fmla="*/ 1 w 64"/>
                  <a:gd name="T19" fmla="*/ 1 h 56"/>
                  <a:gd name="T20" fmla="*/ 1 w 64"/>
                  <a:gd name="T21" fmla="*/ 1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56"/>
                  <a:gd name="T35" fmla="*/ 64 w 64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56">
                    <a:moveTo>
                      <a:pt x="64" y="42"/>
                    </a:moveTo>
                    <a:lnTo>
                      <a:pt x="63" y="46"/>
                    </a:lnTo>
                    <a:lnTo>
                      <a:pt x="63" y="50"/>
                    </a:lnTo>
                    <a:lnTo>
                      <a:pt x="61" y="52"/>
                    </a:lnTo>
                    <a:lnTo>
                      <a:pt x="61" y="55"/>
                    </a:lnTo>
                    <a:lnTo>
                      <a:pt x="61" y="56"/>
                    </a:lnTo>
                    <a:lnTo>
                      <a:pt x="3" y="18"/>
                    </a:lnTo>
                    <a:lnTo>
                      <a:pt x="0" y="0"/>
                    </a:lnTo>
                    <a:lnTo>
                      <a:pt x="64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225">
                <a:extLst>
                  <a:ext uri="{FF2B5EF4-FFF2-40B4-BE49-F238E27FC236}">
                    <a16:creationId xmlns:a16="http://schemas.microsoft.com/office/drawing/2014/main" id="{39F1767A-6BA6-4146-94BD-5E9CDAAF7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" y="1609"/>
                <a:ext cx="27" cy="26"/>
              </a:xfrm>
              <a:custGeom>
                <a:avLst/>
                <a:gdLst>
                  <a:gd name="T0" fmla="*/ 0 w 55"/>
                  <a:gd name="T1" fmla="*/ 1 h 52"/>
                  <a:gd name="T2" fmla="*/ 0 w 55"/>
                  <a:gd name="T3" fmla="*/ 1 h 52"/>
                  <a:gd name="T4" fmla="*/ 0 w 55"/>
                  <a:gd name="T5" fmla="*/ 1 h 52"/>
                  <a:gd name="T6" fmla="*/ 0 w 55"/>
                  <a:gd name="T7" fmla="*/ 1 h 52"/>
                  <a:gd name="T8" fmla="*/ 0 w 55"/>
                  <a:gd name="T9" fmla="*/ 1 h 52"/>
                  <a:gd name="T10" fmla="*/ 0 w 55"/>
                  <a:gd name="T11" fmla="*/ 0 h 52"/>
                  <a:gd name="T12" fmla="*/ 0 w 55"/>
                  <a:gd name="T13" fmla="*/ 1 h 52"/>
                  <a:gd name="T14" fmla="*/ 0 w 55"/>
                  <a:gd name="T15" fmla="*/ 1 h 52"/>
                  <a:gd name="T16" fmla="*/ 0 w 55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52"/>
                  <a:gd name="T29" fmla="*/ 55 w 5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52">
                    <a:moveTo>
                      <a:pt x="52" y="52"/>
                    </a:moveTo>
                    <a:lnTo>
                      <a:pt x="52" y="48"/>
                    </a:lnTo>
                    <a:lnTo>
                      <a:pt x="54" y="44"/>
                    </a:lnTo>
                    <a:lnTo>
                      <a:pt x="55" y="42"/>
                    </a:lnTo>
                    <a:lnTo>
                      <a:pt x="55" y="38"/>
                    </a:lnTo>
                    <a:lnTo>
                      <a:pt x="0" y="0"/>
                    </a:lnTo>
                    <a:lnTo>
                      <a:pt x="3" y="19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226">
                <a:extLst>
                  <a:ext uri="{FF2B5EF4-FFF2-40B4-BE49-F238E27FC236}">
                    <a16:creationId xmlns:a16="http://schemas.microsoft.com/office/drawing/2014/main" id="{A32BC62B-4344-4090-AF5C-2E7714C86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9" y="1514"/>
                <a:ext cx="24" cy="45"/>
              </a:xfrm>
              <a:custGeom>
                <a:avLst/>
                <a:gdLst>
                  <a:gd name="T0" fmla="*/ 1 w 48"/>
                  <a:gd name="T1" fmla="*/ 0 h 91"/>
                  <a:gd name="T2" fmla="*/ 0 w 48"/>
                  <a:gd name="T3" fmla="*/ 1 h 91"/>
                  <a:gd name="T4" fmla="*/ 1 w 48"/>
                  <a:gd name="T5" fmla="*/ 1 h 91"/>
                  <a:gd name="T6" fmla="*/ 1 w 48"/>
                  <a:gd name="T7" fmla="*/ 0 h 91"/>
                  <a:gd name="T8" fmla="*/ 1 w 48"/>
                  <a:gd name="T9" fmla="*/ 0 h 91"/>
                  <a:gd name="T10" fmla="*/ 1 w 48"/>
                  <a:gd name="T11" fmla="*/ 0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91"/>
                  <a:gd name="T20" fmla="*/ 48 w 48"/>
                  <a:gd name="T21" fmla="*/ 91 h 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91">
                    <a:moveTo>
                      <a:pt x="39" y="0"/>
                    </a:moveTo>
                    <a:lnTo>
                      <a:pt x="0" y="77"/>
                    </a:lnTo>
                    <a:lnTo>
                      <a:pt x="8" y="91"/>
                    </a:lnTo>
                    <a:lnTo>
                      <a:pt x="48" y="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227">
                <a:extLst>
                  <a:ext uri="{FF2B5EF4-FFF2-40B4-BE49-F238E27FC236}">
                    <a16:creationId xmlns:a16="http://schemas.microsoft.com/office/drawing/2014/main" id="{5A1D3618-7DB7-4F22-BB33-7D6DBB84B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" y="1502"/>
                <a:ext cx="23" cy="45"/>
              </a:xfrm>
              <a:custGeom>
                <a:avLst/>
                <a:gdLst>
                  <a:gd name="T0" fmla="*/ 0 w 47"/>
                  <a:gd name="T1" fmla="*/ 0 h 89"/>
                  <a:gd name="T2" fmla="*/ 0 w 47"/>
                  <a:gd name="T3" fmla="*/ 2 h 89"/>
                  <a:gd name="T4" fmla="*/ 0 w 47"/>
                  <a:gd name="T5" fmla="*/ 2 h 89"/>
                  <a:gd name="T6" fmla="*/ 0 w 47"/>
                  <a:gd name="T7" fmla="*/ 1 h 89"/>
                  <a:gd name="T8" fmla="*/ 0 w 47"/>
                  <a:gd name="T9" fmla="*/ 0 h 89"/>
                  <a:gd name="T10" fmla="*/ 0 w 47"/>
                  <a:gd name="T11" fmla="*/ 0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89"/>
                  <a:gd name="T20" fmla="*/ 47 w 47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89">
                    <a:moveTo>
                      <a:pt x="37" y="0"/>
                    </a:moveTo>
                    <a:lnTo>
                      <a:pt x="0" y="76"/>
                    </a:lnTo>
                    <a:lnTo>
                      <a:pt x="8" y="89"/>
                    </a:lnTo>
                    <a:lnTo>
                      <a:pt x="47" y="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228">
                <a:extLst>
                  <a:ext uri="{FF2B5EF4-FFF2-40B4-BE49-F238E27FC236}">
                    <a16:creationId xmlns:a16="http://schemas.microsoft.com/office/drawing/2014/main" id="{5EAD98A0-0EB5-4429-8824-03D9C0002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1485"/>
                <a:ext cx="24" cy="45"/>
              </a:xfrm>
              <a:custGeom>
                <a:avLst/>
                <a:gdLst>
                  <a:gd name="T0" fmla="*/ 1 w 48"/>
                  <a:gd name="T1" fmla="*/ 0 h 89"/>
                  <a:gd name="T2" fmla="*/ 0 w 48"/>
                  <a:gd name="T3" fmla="*/ 2 h 89"/>
                  <a:gd name="T4" fmla="*/ 1 w 48"/>
                  <a:gd name="T5" fmla="*/ 2 h 89"/>
                  <a:gd name="T6" fmla="*/ 1 w 48"/>
                  <a:gd name="T7" fmla="*/ 1 h 89"/>
                  <a:gd name="T8" fmla="*/ 1 w 48"/>
                  <a:gd name="T9" fmla="*/ 0 h 89"/>
                  <a:gd name="T10" fmla="*/ 1 w 48"/>
                  <a:gd name="T11" fmla="*/ 0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89"/>
                  <a:gd name="T20" fmla="*/ 48 w 48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89">
                    <a:moveTo>
                      <a:pt x="37" y="0"/>
                    </a:moveTo>
                    <a:lnTo>
                      <a:pt x="0" y="77"/>
                    </a:lnTo>
                    <a:lnTo>
                      <a:pt x="8" y="89"/>
                    </a:lnTo>
                    <a:lnTo>
                      <a:pt x="48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229">
                <a:extLst>
                  <a:ext uri="{FF2B5EF4-FFF2-40B4-BE49-F238E27FC236}">
                    <a16:creationId xmlns:a16="http://schemas.microsoft.com/office/drawing/2014/main" id="{1D5CAE5F-2E38-45C2-BADA-53E65DA80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1528"/>
                <a:ext cx="20" cy="37"/>
              </a:xfrm>
              <a:custGeom>
                <a:avLst/>
                <a:gdLst>
                  <a:gd name="T0" fmla="*/ 1 w 40"/>
                  <a:gd name="T1" fmla="*/ 0 h 75"/>
                  <a:gd name="T2" fmla="*/ 0 w 40"/>
                  <a:gd name="T3" fmla="*/ 1 h 75"/>
                  <a:gd name="T4" fmla="*/ 1 w 40"/>
                  <a:gd name="T5" fmla="*/ 1 h 75"/>
                  <a:gd name="T6" fmla="*/ 1 w 40"/>
                  <a:gd name="T7" fmla="*/ 0 h 75"/>
                  <a:gd name="T8" fmla="*/ 1 w 40"/>
                  <a:gd name="T9" fmla="*/ 0 h 75"/>
                  <a:gd name="T10" fmla="*/ 1 w 40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75"/>
                  <a:gd name="T20" fmla="*/ 40 w 40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75">
                    <a:moveTo>
                      <a:pt x="32" y="0"/>
                    </a:moveTo>
                    <a:lnTo>
                      <a:pt x="0" y="71"/>
                    </a:lnTo>
                    <a:lnTo>
                      <a:pt x="9" y="75"/>
                    </a:lnTo>
                    <a:lnTo>
                      <a:pt x="40" y="1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230">
                <a:extLst>
                  <a:ext uri="{FF2B5EF4-FFF2-40B4-BE49-F238E27FC236}">
                    <a16:creationId xmlns:a16="http://schemas.microsoft.com/office/drawing/2014/main" id="{880533DE-BACF-4784-955D-654FF4DA8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" y="1730"/>
                <a:ext cx="41" cy="65"/>
              </a:xfrm>
              <a:custGeom>
                <a:avLst/>
                <a:gdLst>
                  <a:gd name="T0" fmla="*/ 2 w 82"/>
                  <a:gd name="T1" fmla="*/ 2 h 131"/>
                  <a:gd name="T2" fmla="*/ 1 w 82"/>
                  <a:gd name="T3" fmla="*/ 1 h 131"/>
                  <a:gd name="T4" fmla="*/ 0 w 82"/>
                  <a:gd name="T5" fmla="*/ 0 h 131"/>
                  <a:gd name="T6" fmla="*/ 1 w 82"/>
                  <a:gd name="T7" fmla="*/ 0 h 131"/>
                  <a:gd name="T8" fmla="*/ 1 w 82"/>
                  <a:gd name="T9" fmla="*/ 0 h 131"/>
                  <a:gd name="T10" fmla="*/ 1 w 82"/>
                  <a:gd name="T11" fmla="*/ 0 h 131"/>
                  <a:gd name="T12" fmla="*/ 1 w 82"/>
                  <a:gd name="T13" fmla="*/ 0 h 131"/>
                  <a:gd name="T14" fmla="*/ 1 w 82"/>
                  <a:gd name="T15" fmla="*/ 0 h 131"/>
                  <a:gd name="T16" fmla="*/ 1 w 82"/>
                  <a:gd name="T17" fmla="*/ 0 h 131"/>
                  <a:gd name="T18" fmla="*/ 2 w 82"/>
                  <a:gd name="T19" fmla="*/ 2 h 131"/>
                  <a:gd name="T20" fmla="*/ 2 w 82"/>
                  <a:gd name="T21" fmla="*/ 2 h 1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131"/>
                  <a:gd name="T35" fmla="*/ 82 w 82"/>
                  <a:gd name="T36" fmla="*/ 131 h 1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131">
                    <a:moveTo>
                      <a:pt x="82" y="131"/>
                    </a:moveTo>
                    <a:lnTo>
                      <a:pt x="58" y="12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82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Freeform 231">
                <a:extLst>
                  <a:ext uri="{FF2B5EF4-FFF2-40B4-BE49-F238E27FC236}">
                    <a16:creationId xmlns:a16="http://schemas.microsoft.com/office/drawing/2014/main" id="{EFE89DB8-11BA-477C-908C-E035FB4C9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1735"/>
                <a:ext cx="34" cy="51"/>
              </a:xfrm>
              <a:custGeom>
                <a:avLst/>
                <a:gdLst>
                  <a:gd name="T0" fmla="*/ 2 w 68"/>
                  <a:gd name="T1" fmla="*/ 1 h 103"/>
                  <a:gd name="T2" fmla="*/ 2 w 68"/>
                  <a:gd name="T3" fmla="*/ 1 h 103"/>
                  <a:gd name="T4" fmla="*/ 1 w 68"/>
                  <a:gd name="T5" fmla="*/ 1 h 103"/>
                  <a:gd name="T6" fmla="*/ 1 w 68"/>
                  <a:gd name="T7" fmla="*/ 1 h 103"/>
                  <a:gd name="T8" fmla="*/ 1 w 68"/>
                  <a:gd name="T9" fmla="*/ 1 h 103"/>
                  <a:gd name="T10" fmla="*/ 1 w 68"/>
                  <a:gd name="T11" fmla="*/ 1 h 103"/>
                  <a:gd name="T12" fmla="*/ 1 w 68"/>
                  <a:gd name="T13" fmla="*/ 1 h 103"/>
                  <a:gd name="T14" fmla="*/ 1 w 68"/>
                  <a:gd name="T15" fmla="*/ 1 h 103"/>
                  <a:gd name="T16" fmla="*/ 1 w 68"/>
                  <a:gd name="T17" fmla="*/ 1 h 103"/>
                  <a:gd name="T18" fmla="*/ 0 w 68"/>
                  <a:gd name="T19" fmla="*/ 0 h 103"/>
                  <a:gd name="T20" fmla="*/ 1 w 68"/>
                  <a:gd name="T21" fmla="*/ 0 h 103"/>
                  <a:gd name="T22" fmla="*/ 1 w 68"/>
                  <a:gd name="T23" fmla="*/ 0 h 103"/>
                  <a:gd name="T24" fmla="*/ 1 w 68"/>
                  <a:gd name="T25" fmla="*/ 0 h 103"/>
                  <a:gd name="T26" fmla="*/ 1 w 68"/>
                  <a:gd name="T27" fmla="*/ 0 h 103"/>
                  <a:gd name="T28" fmla="*/ 1 w 68"/>
                  <a:gd name="T29" fmla="*/ 0 h 103"/>
                  <a:gd name="T30" fmla="*/ 1 w 68"/>
                  <a:gd name="T31" fmla="*/ 0 h 103"/>
                  <a:gd name="T32" fmla="*/ 2 w 68"/>
                  <a:gd name="T33" fmla="*/ 1 h 103"/>
                  <a:gd name="T34" fmla="*/ 2 w 68"/>
                  <a:gd name="T35" fmla="*/ 1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"/>
                  <a:gd name="T55" fmla="*/ 0 h 103"/>
                  <a:gd name="T56" fmla="*/ 68 w 68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" h="103">
                    <a:moveTo>
                      <a:pt x="68" y="103"/>
                    </a:moveTo>
                    <a:lnTo>
                      <a:pt x="65" y="102"/>
                    </a:lnTo>
                    <a:lnTo>
                      <a:pt x="62" y="102"/>
                    </a:lnTo>
                    <a:lnTo>
                      <a:pt x="60" y="100"/>
                    </a:lnTo>
                    <a:lnTo>
                      <a:pt x="57" y="100"/>
                    </a:lnTo>
                    <a:lnTo>
                      <a:pt x="55" y="99"/>
                    </a:lnTo>
                    <a:lnTo>
                      <a:pt x="52" y="99"/>
                    </a:lnTo>
                    <a:lnTo>
                      <a:pt x="49" y="98"/>
                    </a:lnTo>
                    <a:lnTo>
                      <a:pt x="47" y="98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68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232">
                <a:extLst>
                  <a:ext uri="{FF2B5EF4-FFF2-40B4-BE49-F238E27FC236}">
                    <a16:creationId xmlns:a16="http://schemas.microsoft.com/office/drawing/2014/main" id="{EFD83CB7-9592-4B38-81B6-9413D11E8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" y="1737"/>
                <a:ext cx="29" cy="43"/>
              </a:xfrm>
              <a:custGeom>
                <a:avLst/>
                <a:gdLst>
                  <a:gd name="T0" fmla="*/ 0 w 59"/>
                  <a:gd name="T1" fmla="*/ 2 h 85"/>
                  <a:gd name="T2" fmla="*/ 0 w 59"/>
                  <a:gd name="T3" fmla="*/ 2 h 85"/>
                  <a:gd name="T4" fmla="*/ 0 w 59"/>
                  <a:gd name="T5" fmla="*/ 2 h 85"/>
                  <a:gd name="T6" fmla="*/ 0 w 59"/>
                  <a:gd name="T7" fmla="*/ 2 h 85"/>
                  <a:gd name="T8" fmla="*/ 0 w 59"/>
                  <a:gd name="T9" fmla="*/ 2 h 85"/>
                  <a:gd name="T10" fmla="*/ 0 w 59"/>
                  <a:gd name="T11" fmla="*/ 2 h 85"/>
                  <a:gd name="T12" fmla="*/ 0 w 59"/>
                  <a:gd name="T13" fmla="*/ 2 h 85"/>
                  <a:gd name="T14" fmla="*/ 0 w 59"/>
                  <a:gd name="T15" fmla="*/ 1 h 85"/>
                  <a:gd name="T16" fmla="*/ 0 w 59"/>
                  <a:gd name="T17" fmla="*/ 1 h 85"/>
                  <a:gd name="T18" fmla="*/ 0 w 59"/>
                  <a:gd name="T19" fmla="*/ 1 h 85"/>
                  <a:gd name="T20" fmla="*/ 0 w 59"/>
                  <a:gd name="T21" fmla="*/ 1 h 85"/>
                  <a:gd name="T22" fmla="*/ 0 w 59"/>
                  <a:gd name="T23" fmla="*/ 1 h 85"/>
                  <a:gd name="T24" fmla="*/ 0 w 59"/>
                  <a:gd name="T25" fmla="*/ 1 h 85"/>
                  <a:gd name="T26" fmla="*/ 0 w 59"/>
                  <a:gd name="T27" fmla="*/ 1 h 85"/>
                  <a:gd name="T28" fmla="*/ 0 w 59"/>
                  <a:gd name="T29" fmla="*/ 0 h 85"/>
                  <a:gd name="T30" fmla="*/ 0 w 59"/>
                  <a:gd name="T31" fmla="*/ 0 h 85"/>
                  <a:gd name="T32" fmla="*/ 0 w 59"/>
                  <a:gd name="T33" fmla="*/ 2 h 85"/>
                  <a:gd name="T34" fmla="*/ 0 w 59"/>
                  <a:gd name="T35" fmla="*/ 2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85"/>
                  <a:gd name="T56" fmla="*/ 59 w 59"/>
                  <a:gd name="T57" fmla="*/ 85 h 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85">
                    <a:moveTo>
                      <a:pt x="59" y="85"/>
                    </a:moveTo>
                    <a:lnTo>
                      <a:pt x="56" y="82"/>
                    </a:lnTo>
                    <a:lnTo>
                      <a:pt x="52" y="82"/>
                    </a:lnTo>
                    <a:lnTo>
                      <a:pt x="50" y="81"/>
                    </a:lnTo>
                    <a:lnTo>
                      <a:pt x="47" y="81"/>
                    </a:lnTo>
                    <a:lnTo>
                      <a:pt x="42" y="80"/>
                    </a:lnTo>
                    <a:lnTo>
                      <a:pt x="39" y="8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59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233">
                <a:extLst>
                  <a:ext uri="{FF2B5EF4-FFF2-40B4-BE49-F238E27FC236}">
                    <a16:creationId xmlns:a16="http://schemas.microsoft.com/office/drawing/2014/main" id="{47F3386E-3D2D-4B4A-937B-5B170B6D8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7" y="1741"/>
                <a:ext cx="25" cy="35"/>
              </a:xfrm>
              <a:custGeom>
                <a:avLst/>
                <a:gdLst>
                  <a:gd name="T0" fmla="*/ 0 w 51"/>
                  <a:gd name="T1" fmla="*/ 2 h 69"/>
                  <a:gd name="T2" fmla="*/ 0 w 51"/>
                  <a:gd name="T3" fmla="*/ 2 h 69"/>
                  <a:gd name="T4" fmla="*/ 0 w 51"/>
                  <a:gd name="T5" fmla="*/ 2 h 69"/>
                  <a:gd name="T6" fmla="*/ 0 w 51"/>
                  <a:gd name="T7" fmla="*/ 2 h 69"/>
                  <a:gd name="T8" fmla="*/ 0 w 51"/>
                  <a:gd name="T9" fmla="*/ 2 h 69"/>
                  <a:gd name="T10" fmla="*/ 0 w 51"/>
                  <a:gd name="T11" fmla="*/ 2 h 69"/>
                  <a:gd name="T12" fmla="*/ 0 w 51"/>
                  <a:gd name="T13" fmla="*/ 2 h 69"/>
                  <a:gd name="T14" fmla="*/ 0 w 51"/>
                  <a:gd name="T15" fmla="*/ 1 h 69"/>
                  <a:gd name="T16" fmla="*/ 0 w 51"/>
                  <a:gd name="T17" fmla="*/ 1 h 69"/>
                  <a:gd name="T18" fmla="*/ 0 w 51"/>
                  <a:gd name="T19" fmla="*/ 1 h 69"/>
                  <a:gd name="T20" fmla="*/ 0 w 51"/>
                  <a:gd name="T21" fmla="*/ 1 h 69"/>
                  <a:gd name="T22" fmla="*/ 0 w 51"/>
                  <a:gd name="T23" fmla="*/ 1 h 69"/>
                  <a:gd name="T24" fmla="*/ 0 w 51"/>
                  <a:gd name="T25" fmla="*/ 0 h 69"/>
                  <a:gd name="T26" fmla="*/ 0 w 51"/>
                  <a:gd name="T27" fmla="*/ 0 h 69"/>
                  <a:gd name="T28" fmla="*/ 0 w 51"/>
                  <a:gd name="T29" fmla="*/ 2 h 69"/>
                  <a:gd name="T30" fmla="*/ 0 w 51"/>
                  <a:gd name="T31" fmla="*/ 2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"/>
                  <a:gd name="T49" fmla="*/ 0 h 69"/>
                  <a:gd name="T50" fmla="*/ 51 w 51"/>
                  <a:gd name="T51" fmla="*/ 69 h 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" h="69">
                    <a:moveTo>
                      <a:pt x="51" y="69"/>
                    </a:moveTo>
                    <a:lnTo>
                      <a:pt x="46" y="68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2" y="65"/>
                    </a:lnTo>
                    <a:lnTo>
                      <a:pt x="30" y="65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51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234">
                <a:extLst>
                  <a:ext uri="{FF2B5EF4-FFF2-40B4-BE49-F238E27FC236}">
                    <a16:creationId xmlns:a16="http://schemas.microsoft.com/office/drawing/2014/main" id="{72B5924F-1E46-4211-84D4-2F0460F12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1739"/>
                <a:ext cx="24" cy="33"/>
              </a:xfrm>
              <a:custGeom>
                <a:avLst/>
                <a:gdLst>
                  <a:gd name="T0" fmla="*/ 1 w 48"/>
                  <a:gd name="T1" fmla="*/ 2 h 65"/>
                  <a:gd name="T2" fmla="*/ 1 w 48"/>
                  <a:gd name="T3" fmla="*/ 1 h 65"/>
                  <a:gd name="T4" fmla="*/ 1 w 48"/>
                  <a:gd name="T5" fmla="*/ 1 h 65"/>
                  <a:gd name="T6" fmla="*/ 1 w 48"/>
                  <a:gd name="T7" fmla="*/ 1 h 65"/>
                  <a:gd name="T8" fmla="*/ 1 w 48"/>
                  <a:gd name="T9" fmla="*/ 1 h 65"/>
                  <a:gd name="T10" fmla="*/ 1 w 48"/>
                  <a:gd name="T11" fmla="*/ 1 h 65"/>
                  <a:gd name="T12" fmla="*/ 1 w 48"/>
                  <a:gd name="T13" fmla="*/ 1 h 65"/>
                  <a:gd name="T14" fmla="*/ 0 w 48"/>
                  <a:gd name="T15" fmla="*/ 1 h 65"/>
                  <a:gd name="T16" fmla="*/ 1 w 48"/>
                  <a:gd name="T17" fmla="*/ 1 h 65"/>
                  <a:gd name="T18" fmla="*/ 1 w 48"/>
                  <a:gd name="T19" fmla="*/ 1 h 65"/>
                  <a:gd name="T20" fmla="*/ 1 w 48"/>
                  <a:gd name="T21" fmla="*/ 1 h 65"/>
                  <a:gd name="T22" fmla="*/ 1 w 48"/>
                  <a:gd name="T23" fmla="*/ 1 h 65"/>
                  <a:gd name="T24" fmla="*/ 1 w 48"/>
                  <a:gd name="T25" fmla="*/ 1 h 65"/>
                  <a:gd name="T26" fmla="*/ 1 w 48"/>
                  <a:gd name="T27" fmla="*/ 0 h 65"/>
                  <a:gd name="T28" fmla="*/ 1 w 48"/>
                  <a:gd name="T29" fmla="*/ 2 h 65"/>
                  <a:gd name="T30" fmla="*/ 1 w 48"/>
                  <a:gd name="T31" fmla="*/ 2 h 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"/>
                  <a:gd name="T49" fmla="*/ 0 h 65"/>
                  <a:gd name="T50" fmla="*/ 48 w 48"/>
                  <a:gd name="T51" fmla="*/ 65 h 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" h="65">
                    <a:moveTo>
                      <a:pt x="48" y="65"/>
                    </a:moveTo>
                    <a:lnTo>
                      <a:pt x="43" y="64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1" y="62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48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235">
                <a:extLst>
                  <a:ext uri="{FF2B5EF4-FFF2-40B4-BE49-F238E27FC236}">
                    <a16:creationId xmlns:a16="http://schemas.microsoft.com/office/drawing/2014/main" id="{A46B7735-8EA6-4A7D-B4F8-B383B179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4" y="1707"/>
                <a:ext cx="118" cy="65"/>
              </a:xfrm>
              <a:custGeom>
                <a:avLst/>
                <a:gdLst>
                  <a:gd name="T0" fmla="*/ 0 w 236"/>
                  <a:gd name="T1" fmla="*/ 1 h 131"/>
                  <a:gd name="T2" fmla="*/ 4 w 236"/>
                  <a:gd name="T3" fmla="*/ 0 h 131"/>
                  <a:gd name="T4" fmla="*/ 1 w 236"/>
                  <a:gd name="T5" fmla="*/ 2 h 131"/>
                  <a:gd name="T6" fmla="*/ 0 w 236"/>
                  <a:gd name="T7" fmla="*/ 1 h 131"/>
                  <a:gd name="T8" fmla="*/ 0 w 236"/>
                  <a:gd name="T9" fmla="*/ 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31"/>
                  <a:gd name="T17" fmla="*/ 236 w 236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31">
                    <a:moveTo>
                      <a:pt x="0" y="116"/>
                    </a:moveTo>
                    <a:lnTo>
                      <a:pt x="236" y="0"/>
                    </a:lnTo>
                    <a:lnTo>
                      <a:pt x="10" y="131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236">
                <a:extLst>
                  <a:ext uri="{FF2B5EF4-FFF2-40B4-BE49-F238E27FC236}">
                    <a16:creationId xmlns:a16="http://schemas.microsoft.com/office/drawing/2014/main" id="{D68F4EB7-04CB-4335-8057-06BF95A6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" y="1692"/>
                <a:ext cx="119" cy="65"/>
              </a:xfrm>
              <a:custGeom>
                <a:avLst/>
                <a:gdLst>
                  <a:gd name="T0" fmla="*/ 0 w 237"/>
                  <a:gd name="T1" fmla="*/ 1 h 131"/>
                  <a:gd name="T2" fmla="*/ 4 w 237"/>
                  <a:gd name="T3" fmla="*/ 0 h 131"/>
                  <a:gd name="T4" fmla="*/ 1 w 237"/>
                  <a:gd name="T5" fmla="*/ 2 h 131"/>
                  <a:gd name="T6" fmla="*/ 0 w 237"/>
                  <a:gd name="T7" fmla="*/ 1 h 131"/>
                  <a:gd name="T8" fmla="*/ 0 w 237"/>
                  <a:gd name="T9" fmla="*/ 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7"/>
                  <a:gd name="T16" fmla="*/ 0 h 131"/>
                  <a:gd name="T17" fmla="*/ 237 w 237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7" h="131">
                    <a:moveTo>
                      <a:pt x="0" y="116"/>
                    </a:moveTo>
                    <a:lnTo>
                      <a:pt x="237" y="0"/>
                    </a:lnTo>
                    <a:lnTo>
                      <a:pt x="9" y="131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237">
                <a:extLst>
                  <a:ext uri="{FF2B5EF4-FFF2-40B4-BE49-F238E27FC236}">
                    <a16:creationId xmlns:a16="http://schemas.microsoft.com/office/drawing/2014/main" id="{079D4446-5F5D-4781-8E75-AA2C2329E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" y="1678"/>
                <a:ext cx="119" cy="65"/>
              </a:xfrm>
              <a:custGeom>
                <a:avLst/>
                <a:gdLst>
                  <a:gd name="T0" fmla="*/ 0 w 237"/>
                  <a:gd name="T1" fmla="*/ 1 h 131"/>
                  <a:gd name="T2" fmla="*/ 4 w 237"/>
                  <a:gd name="T3" fmla="*/ 0 h 131"/>
                  <a:gd name="T4" fmla="*/ 1 w 237"/>
                  <a:gd name="T5" fmla="*/ 2 h 131"/>
                  <a:gd name="T6" fmla="*/ 0 w 237"/>
                  <a:gd name="T7" fmla="*/ 1 h 131"/>
                  <a:gd name="T8" fmla="*/ 0 w 237"/>
                  <a:gd name="T9" fmla="*/ 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7"/>
                  <a:gd name="T16" fmla="*/ 0 h 131"/>
                  <a:gd name="T17" fmla="*/ 237 w 237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7" h="131">
                    <a:moveTo>
                      <a:pt x="0" y="116"/>
                    </a:moveTo>
                    <a:lnTo>
                      <a:pt x="237" y="0"/>
                    </a:lnTo>
                    <a:lnTo>
                      <a:pt x="11" y="131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238">
                <a:extLst>
                  <a:ext uri="{FF2B5EF4-FFF2-40B4-BE49-F238E27FC236}">
                    <a16:creationId xmlns:a16="http://schemas.microsoft.com/office/drawing/2014/main" id="{97744D31-2BC8-4D1F-9976-67B4E2B7D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9" y="1725"/>
                <a:ext cx="118" cy="65"/>
              </a:xfrm>
              <a:custGeom>
                <a:avLst/>
                <a:gdLst>
                  <a:gd name="T0" fmla="*/ 0 w 236"/>
                  <a:gd name="T1" fmla="*/ 1 h 131"/>
                  <a:gd name="T2" fmla="*/ 4 w 236"/>
                  <a:gd name="T3" fmla="*/ 0 h 131"/>
                  <a:gd name="T4" fmla="*/ 1 w 236"/>
                  <a:gd name="T5" fmla="*/ 2 h 131"/>
                  <a:gd name="T6" fmla="*/ 0 w 236"/>
                  <a:gd name="T7" fmla="*/ 1 h 131"/>
                  <a:gd name="T8" fmla="*/ 0 w 236"/>
                  <a:gd name="T9" fmla="*/ 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31"/>
                  <a:gd name="T17" fmla="*/ 236 w 236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31">
                    <a:moveTo>
                      <a:pt x="0" y="118"/>
                    </a:moveTo>
                    <a:lnTo>
                      <a:pt x="236" y="0"/>
                    </a:lnTo>
                    <a:lnTo>
                      <a:pt x="9" y="131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239">
                <a:extLst>
                  <a:ext uri="{FF2B5EF4-FFF2-40B4-BE49-F238E27FC236}">
                    <a16:creationId xmlns:a16="http://schemas.microsoft.com/office/drawing/2014/main" id="{3B4F67B8-4A9B-4DEA-9E91-0DA148EA7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" y="1739"/>
                <a:ext cx="119" cy="65"/>
              </a:xfrm>
              <a:custGeom>
                <a:avLst/>
                <a:gdLst>
                  <a:gd name="T0" fmla="*/ 0 w 237"/>
                  <a:gd name="T1" fmla="*/ 2 h 129"/>
                  <a:gd name="T2" fmla="*/ 4 w 237"/>
                  <a:gd name="T3" fmla="*/ 0 h 129"/>
                  <a:gd name="T4" fmla="*/ 1 w 237"/>
                  <a:gd name="T5" fmla="*/ 3 h 129"/>
                  <a:gd name="T6" fmla="*/ 0 w 237"/>
                  <a:gd name="T7" fmla="*/ 2 h 129"/>
                  <a:gd name="T8" fmla="*/ 0 w 237"/>
                  <a:gd name="T9" fmla="*/ 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7"/>
                  <a:gd name="T16" fmla="*/ 0 h 129"/>
                  <a:gd name="T17" fmla="*/ 237 w 237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7" h="129">
                    <a:moveTo>
                      <a:pt x="0" y="114"/>
                    </a:moveTo>
                    <a:lnTo>
                      <a:pt x="237" y="0"/>
                    </a:lnTo>
                    <a:lnTo>
                      <a:pt x="9" y="129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240">
                <a:extLst>
                  <a:ext uri="{FF2B5EF4-FFF2-40B4-BE49-F238E27FC236}">
                    <a16:creationId xmlns:a16="http://schemas.microsoft.com/office/drawing/2014/main" id="{EE4D7DC4-6672-44B9-B4BF-4638E8A8A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1457"/>
                <a:ext cx="56" cy="175"/>
              </a:xfrm>
              <a:custGeom>
                <a:avLst/>
                <a:gdLst>
                  <a:gd name="T0" fmla="*/ 0 w 113"/>
                  <a:gd name="T1" fmla="*/ 0 h 351"/>
                  <a:gd name="T2" fmla="*/ 0 w 113"/>
                  <a:gd name="T3" fmla="*/ 0 h 351"/>
                  <a:gd name="T4" fmla="*/ 0 w 113"/>
                  <a:gd name="T5" fmla="*/ 0 h 351"/>
                  <a:gd name="T6" fmla="*/ 0 w 113"/>
                  <a:gd name="T7" fmla="*/ 0 h 351"/>
                  <a:gd name="T8" fmla="*/ 0 w 113"/>
                  <a:gd name="T9" fmla="*/ 1 h 351"/>
                  <a:gd name="T10" fmla="*/ 0 w 113"/>
                  <a:gd name="T11" fmla="*/ 1 h 351"/>
                  <a:gd name="T12" fmla="*/ 0 w 113"/>
                  <a:gd name="T13" fmla="*/ 2 h 351"/>
                  <a:gd name="T14" fmla="*/ 1 w 113"/>
                  <a:gd name="T15" fmla="*/ 2 h 351"/>
                  <a:gd name="T16" fmla="*/ 1 w 113"/>
                  <a:gd name="T17" fmla="*/ 3 h 351"/>
                  <a:gd name="T18" fmla="*/ 1 w 113"/>
                  <a:gd name="T19" fmla="*/ 4 h 351"/>
                  <a:gd name="T20" fmla="*/ 1 w 113"/>
                  <a:gd name="T21" fmla="*/ 4 h 351"/>
                  <a:gd name="T22" fmla="*/ 1 w 113"/>
                  <a:gd name="T23" fmla="*/ 5 h 351"/>
                  <a:gd name="T24" fmla="*/ 1 w 113"/>
                  <a:gd name="T25" fmla="*/ 5 h 351"/>
                  <a:gd name="T26" fmla="*/ 1 w 113"/>
                  <a:gd name="T27" fmla="*/ 4 h 351"/>
                  <a:gd name="T28" fmla="*/ 1 w 113"/>
                  <a:gd name="T29" fmla="*/ 3 h 351"/>
                  <a:gd name="T30" fmla="*/ 1 w 113"/>
                  <a:gd name="T31" fmla="*/ 2 h 351"/>
                  <a:gd name="T32" fmla="*/ 1 w 113"/>
                  <a:gd name="T33" fmla="*/ 2 h 351"/>
                  <a:gd name="T34" fmla="*/ 1 w 113"/>
                  <a:gd name="T35" fmla="*/ 1 h 351"/>
                  <a:gd name="T36" fmla="*/ 1 w 113"/>
                  <a:gd name="T37" fmla="*/ 1 h 351"/>
                  <a:gd name="T38" fmla="*/ 1 w 113"/>
                  <a:gd name="T39" fmla="*/ 0 h 351"/>
                  <a:gd name="T40" fmla="*/ 0 w 113"/>
                  <a:gd name="T41" fmla="*/ 0 h 351"/>
                  <a:gd name="T42" fmla="*/ 0 w 113"/>
                  <a:gd name="T43" fmla="*/ 0 h 351"/>
                  <a:gd name="T44" fmla="*/ 0 w 113"/>
                  <a:gd name="T45" fmla="*/ 0 h 3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351"/>
                  <a:gd name="T71" fmla="*/ 113 w 113"/>
                  <a:gd name="T72" fmla="*/ 351 h 3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351">
                    <a:moveTo>
                      <a:pt x="44" y="0"/>
                    </a:moveTo>
                    <a:lnTo>
                      <a:pt x="42" y="20"/>
                    </a:lnTo>
                    <a:lnTo>
                      <a:pt x="37" y="38"/>
                    </a:lnTo>
                    <a:lnTo>
                      <a:pt x="32" y="51"/>
                    </a:lnTo>
                    <a:lnTo>
                      <a:pt x="20" y="66"/>
                    </a:lnTo>
                    <a:lnTo>
                      <a:pt x="0" y="79"/>
                    </a:lnTo>
                    <a:lnTo>
                      <a:pt x="42" y="131"/>
                    </a:lnTo>
                    <a:lnTo>
                      <a:pt x="64" y="172"/>
                    </a:lnTo>
                    <a:lnTo>
                      <a:pt x="85" y="222"/>
                    </a:lnTo>
                    <a:lnTo>
                      <a:pt x="96" y="263"/>
                    </a:lnTo>
                    <a:lnTo>
                      <a:pt x="100" y="294"/>
                    </a:lnTo>
                    <a:lnTo>
                      <a:pt x="100" y="351"/>
                    </a:lnTo>
                    <a:lnTo>
                      <a:pt x="113" y="342"/>
                    </a:lnTo>
                    <a:lnTo>
                      <a:pt x="112" y="282"/>
                    </a:lnTo>
                    <a:lnTo>
                      <a:pt x="104" y="239"/>
                    </a:lnTo>
                    <a:lnTo>
                      <a:pt x="84" y="191"/>
                    </a:lnTo>
                    <a:lnTo>
                      <a:pt x="74" y="167"/>
                    </a:lnTo>
                    <a:lnTo>
                      <a:pt x="82" y="122"/>
                    </a:lnTo>
                    <a:lnTo>
                      <a:pt x="82" y="75"/>
                    </a:lnTo>
                    <a:lnTo>
                      <a:pt x="81" y="24"/>
                    </a:lnTo>
                    <a:lnTo>
                      <a:pt x="5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241">
                <a:extLst>
                  <a:ext uri="{FF2B5EF4-FFF2-40B4-BE49-F238E27FC236}">
                    <a16:creationId xmlns:a16="http://schemas.microsoft.com/office/drawing/2014/main" id="{0BE7AB7F-2635-4C81-9880-434C776E1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1515"/>
                <a:ext cx="37" cy="110"/>
              </a:xfrm>
              <a:custGeom>
                <a:avLst/>
                <a:gdLst>
                  <a:gd name="T0" fmla="*/ 0 w 75"/>
                  <a:gd name="T1" fmla="*/ 0 h 222"/>
                  <a:gd name="T2" fmla="*/ 0 w 75"/>
                  <a:gd name="T3" fmla="*/ 0 h 222"/>
                  <a:gd name="T4" fmla="*/ 0 w 75"/>
                  <a:gd name="T5" fmla="*/ 1 h 222"/>
                  <a:gd name="T6" fmla="*/ 1 w 75"/>
                  <a:gd name="T7" fmla="*/ 2 h 222"/>
                  <a:gd name="T8" fmla="*/ 1 w 75"/>
                  <a:gd name="T9" fmla="*/ 2 h 222"/>
                  <a:gd name="T10" fmla="*/ 1 w 75"/>
                  <a:gd name="T11" fmla="*/ 3 h 222"/>
                  <a:gd name="T12" fmla="*/ 1 w 75"/>
                  <a:gd name="T13" fmla="*/ 3 h 222"/>
                  <a:gd name="T14" fmla="*/ 0 w 75"/>
                  <a:gd name="T15" fmla="*/ 2 h 222"/>
                  <a:gd name="T16" fmla="*/ 0 w 75"/>
                  <a:gd name="T17" fmla="*/ 1 h 222"/>
                  <a:gd name="T18" fmla="*/ 0 w 75"/>
                  <a:gd name="T19" fmla="*/ 1 h 222"/>
                  <a:gd name="T20" fmla="*/ 0 w 75"/>
                  <a:gd name="T21" fmla="*/ 0 h 222"/>
                  <a:gd name="T22" fmla="*/ 0 w 75"/>
                  <a:gd name="T23" fmla="*/ 0 h 222"/>
                  <a:gd name="T24" fmla="*/ 0 w 75"/>
                  <a:gd name="T25" fmla="*/ 0 h 222"/>
                  <a:gd name="T26" fmla="*/ 0 w 75"/>
                  <a:gd name="T27" fmla="*/ 0 h 222"/>
                  <a:gd name="T28" fmla="*/ 0 w 75"/>
                  <a:gd name="T29" fmla="*/ 0 h 2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"/>
                  <a:gd name="T46" fmla="*/ 0 h 222"/>
                  <a:gd name="T47" fmla="*/ 75 w 75"/>
                  <a:gd name="T48" fmla="*/ 222 h 2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" h="222">
                    <a:moveTo>
                      <a:pt x="4" y="0"/>
                    </a:moveTo>
                    <a:lnTo>
                      <a:pt x="34" y="43"/>
                    </a:lnTo>
                    <a:lnTo>
                      <a:pt x="60" y="106"/>
                    </a:lnTo>
                    <a:lnTo>
                      <a:pt x="67" y="142"/>
                    </a:lnTo>
                    <a:lnTo>
                      <a:pt x="75" y="178"/>
                    </a:lnTo>
                    <a:lnTo>
                      <a:pt x="75" y="220"/>
                    </a:lnTo>
                    <a:lnTo>
                      <a:pt x="70" y="222"/>
                    </a:lnTo>
                    <a:lnTo>
                      <a:pt x="63" y="168"/>
                    </a:lnTo>
                    <a:lnTo>
                      <a:pt x="54" y="114"/>
                    </a:lnTo>
                    <a:lnTo>
                      <a:pt x="39" y="70"/>
                    </a:lnTo>
                    <a:lnTo>
                      <a:pt x="24" y="42"/>
                    </a:lnTo>
                    <a:lnTo>
                      <a:pt x="8" y="22"/>
                    </a:lnTo>
                    <a:lnTo>
                      <a:pt x="0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242">
                <a:extLst>
                  <a:ext uri="{FF2B5EF4-FFF2-40B4-BE49-F238E27FC236}">
                    <a16:creationId xmlns:a16="http://schemas.microsoft.com/office/drawing/2014/main" id="{F4BDF7F5-8A3D-4382-8428-DFBDC788F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" y="1489"/>
                <a:ext cx="52" cy="140"/>
              </a:xfrm>
              <a:custGeom>
                <a:avLst/>
                <a:gdLst>
                  <a:gd name="T0" fmla="*/ 1 w 104"/>
                  <a:gd name="T1" fmla="*/ 0 h 280"/>
                  <a:gd name="T2" fmla="*/ 1 w 104"/>
                  <a:gd name="T3" fmla="*/ 1 h 280"/>
                  <a:gd name="T4" fmla="*/ 2 w 104"/>
                  <a:gd name="T5" fmla="*/ 2 h 280"/>
                  <a:gd name="T6" fmla="*/ 2 w 104"/>
                  <a:gd name="T7" fmla="*/ 3 h 280"/>
                  <a:gd name="T8" fmla="*/ 2 w 104"/>
                  <a:gd name="T9" fmla="*/ 4 h 280"/>
                  <a:gd name="T10" fmla="*/ 2 w 104"/>
                  <a:gd name="T11" fmla="*/ 4 h 280"/>
                  <a:gd name="T12" fmla="*/ 2 w 104"/>
                  <a:gd name="T13" fmla="*/ 5 h 280"/>
                  <a:gd name="T14" fmla="*/ 2 w 104"/>
                  <a:gd name="T15" fmla="*/ 5 h 280"/>
                  <a:gd name="T16" fmla="*/ 2 w 104"/>
                  <a:gd name="T17" fmla="*/ 4 h 280"/>
                  <a:gd name="T18" fmla="*/ 2 w 104"/>
                  <a:gd name="T19" fmla="*/ 3 h 280"/>
                  <a:gd name="T20" fmla="*/ 2 w 104"/>
                  <a:gd name="T21" fmla="*/ 3 h 280"/>
                  <a:gd name="T22" fmla="*/ 1 w 104"/>
                  <a:gd name="T23" fmla="*/ 2 h 280"/>
                  <a:gd name="T24" fmla="*/ 1 w 104"/>
                  <a:gd name="T25" fmla="*/ 1 h 280"/>
                  <a:gd name="T26" fmla="*/ 0 w 104"/>
                  <a:gd name="T27" fmla="*/ 1 h 280"/>
                  <a:gd name="T28" fmla="*/ 1 w 104"/>
                  <a:gd name="T29" fmla="*/ 0 h 280"/>
                  <a:gd name="T30" fmla="*/ 1 w 104"/>
                  <a:gd name="T31" fmla="*/ 0 h 2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4"/>
                  <a:gd name="T49" fmla="*/ 0 h 280"/>
                  <a:gd name="T50" fmla="*/ 104 w 104"/>
                  <a:gd name="T51" fmla="*/ 280 h 2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4" h="280">
                    <a:moveTo>
                      <a:pt x="2" y="0"/>
                    </a:moveTo>
                    <a:lnTo>
                      <a:pt x="39" y="45"/>
                    </a:lnTo>
                    <a:lnTo>
                      <a:pt x="79" y="116"/>
                    </a:lnTo>
                    <a:lnTo>
                      <a:pt x="98" y="170"/>
                    </a:lnTo>
                    <a:lnTo>
                      <a:pt x="104" y="216"/>
                    </a:lnTo>
                    <a:lnTo>
                      <a:pt x="104" y="256"/>
                    </a:lnTo>
                    <a:lnTo>
                      <a:pt x="103" y="280"/>
                    </a:lnTo>
                    <a:lnTo>
                      <a:pt x="98" y="278"/>
                    </a:lnTo>
                    <a:lnTo>
                      <a:pt x="98" y="238"/>
                    </a:lnTo>
                    <a:lnTo>
                      <a:pt x="92" y="184"/>
                    </a:lnTo>
                    <a:lnTo>
                      <a:pt x="75" y="130"/>
                    </a:lnTo>
                    <a:lnTo>
                      <a:pt x="55" y="84"/>
                    </a:lnTo>
                    <a:lnTo>
                      <a:pt x="24" y="36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243">
                <a:extLst>
                  <a:ext uri="{FF2B5EF4-FFF2-40B4-BE49-F238E27FC236}">
                    <a16:creationId xmlns:a16="http://schemas.microsoft.com/office/drawing/2014/main" id="{BD5C316A-4567-49EC-AF15-1E52E0E31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468"/>
                <a:ext cx="70" cy="171"/>
              </a:xfrm>
              <a:custGeom>
                <a:avLst/>
                <a:gdLst>
                  <a:gd name="T0" fmla="*/ 0 w 140"/>
                  <a:gd name="T1" fmla="*/ 0 h 343"/>
                  <a:gd name="T2" fmla="*/ 1 w 140"/>
                  <a:gd name="T3" fmla="*/ 0 h 343"/>
                  <a:gd name="T4" fmla="*/ 2 w 140"/>
                  <a:gd name="T5" fmla="*/ 1 h 343"/>
                  <a:gd name="T6" fmla="*/ 2 w 140"/>
                  <a:gd name="T7" fmla="*/ 2 h 343"/>
                  <a:gd name="T8" fmla="*/ 3 w 140"/>
                  <a:gd name="T9" fmla="*/ 3 h 343"/>
                  <a:gd name="T10" fmla="*/ 3 w 140"/>
                  <a:gd name="T11" fmla="*/ 4 h 343"/>
                  <a:gd name="T12" fmla="*/ 3 w 140"/>
                  <a:gd name="T13" fmla="*/ 5 h 343"/>
                  <a:gd name="T14" fmla="*/ 3 w 140"/>
                  <a:gd name="T15" fmla="*/ 5 h 343"/>
                  <a:gd name="T16" fmla="*/ 3 w 140"/>
                  <a:gd name="T17" fmla="*/ 4 h 343"/>
                  <a:gd name="T18" fmla="*/ 2 w 140"/>
                  <a:gd name="T19" fmla="*/ 3 h 343"/>
                  <a:gd name="T20" fmla="*/ 2 w 140"/>
                  <a:gd name="T21" fmla="*/ 2 h 343"/>
                  <a:gd name="T22" fmla="*/ 2 w 140"/>
                  <a:gd name="T23" fmla="*/ 1 h 343"/>
                  <a:gd name="T24" fmla="*/ 1 w 140"/>
                  <a:gd name="T25" fmla="*/ 0 h 343"/>
                  <a:gd name="T26" fmla="*/ 1 w 140"/>
                  <a:gd name="T27" fmla="*/ 0 h 343"/>
                  <a:gd name="T28" fmla="*/ 1 w 140"/>
                  <a:gd name="T29" fmla="*/ 0 h 343"/>
                  <a:gd name="T30" fmla="*/ 0 w 140"/>
                  <a:gd name="T31" fmla="*/ 0 h 343"/>
                  <a:gd name="T32" fmla="*/ 0 w 140"/>
                  <a:gd name="T33" fmla="*/ 0 h 3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0"/>
                  <a:gd name="T52" fmla="*/ 0 h 343"/>
                  <a:gd name="T53" fmla="*/ 140 w 140"/>
                  <a:gd name="T54" fmla="*/ 343 h 3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0" h="343">
                    <a:moveTo>
                      <a:pt x="0" y="0"/>
                    </a:moveTo>
                    <a:lnTo>
                      <a:pt x="53" y="41"/>
                    </a:lnTo>
                    <a:lnTo>
                      <a:pt x="107" y="121"/>
                    </a:lnTo>
                    <a:lnTo>
                      <a:pt x="128" y="183"/>
                    </a:lnTo>
                    <a:lnTo>
                      <a:pt x="139" y="244"/>
                    </a:lnTo>
                    <a:lnTo>
                      <a:pt x="140" y="300"/>
                    </a:lnTo>
                    <a:lnTo>
                      <a:pt x="140" y="343"/>
                    </a:lnTo>
                    <a:lnTo>
                      <a:pt x="133" y="336"/>
                    </a:lnTo>
                    <a:lnTo>
                      <a:pt x="133" y="276"/>
                    </a:lnTo>
                    <a:lnTo>
                      <a:pt x="128" y="220"/>
                    </a:lnTo>
                    <a:lnTo>
                      <a:pt x="111" y="155"/>
                    </a:lnTo>
                    <a:lnTo>
                      <a:pt x="88" y="112"/>
                    </a:lnTo>
                    <a:lnTo>
                      <a:pt x="55" y="60"/>
                    </a:lnTo>
                    <a:lnTo>
                      <a:pt x="31" y="33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244">
                <a:extLst>
                  <a:ext uri="{FF2B5EF4-FFF2-40B4-BE49-F238E27FC236}">
                    <a16:creationId xmlns:a16="http://schemas.microsoft.com/office/drawing/2014/main" id="{A0F473C7-38C3-438F-BA31-04756D025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1465"/>
                <a:ext cx="30" cy="73"/>
              </a:xfrm>
              <a:custGeom>
                <a:avLst/>
                <a:gdLst>
                  <a:gd name="T0" fmla="*/ 1 w 60"/>
                  <a:gd name="T1" fmla="*/ 0 h 147"/>
                  <a:gd name="T2" fmla="*/ 1 w 60"/>
                  <a:gd name="T3" fmla="*/ 0 h 147"/>
                  <a:gd name="T4" fmla="*/ 1 w 60"/>
                  <a:gd name="T5" fmla="*/ 0 h 147"/>
                  <a:gd name="T6" fmla="*/ 0 w 60"/>
                  <a:gd name="T7" fmla="*/ 1 h 147"/>
                  <a:gd name="T8" fmla="*/ 1 w 60"/>
                  <a:gd name="T9" fmla="*/ 1 h 147"/>
                  <a:gd name="T10" fmla="*/ 1 w 60"/>
                  <a:gd name="T11" fmla="*/ 2 h 147"/>
                  <a:gd name="T12" fmla="*/ 1 w 60"/>
                  <a:gd name="T13" fmla="*/ 1 h 147"/>
                  <a:gd name="T14" fmla="*/ 1 w 60"/>
                  <a:gd name="T15" fmla="*/ 0 h 147"/>
                  <a:gd name="T16" fmla="*/ 1 w 60"/>
                  <a:gd name="T17" fmla="*/ 0 h 147"/>
                  <a:gd name="T18" fmla="*/ 1 w 60"/>
                  <a:gd name="T19" fmla="*/ 0 h 147"/>
                  <a:gd name="T20" fmla="*/ 1 w 60"/>
                  <a:gd name="T21" fmla="*/ 0 h 1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47"/>
                  <a:gd name="T35" fmla="*/ 60 w 60"/>
                  <a:gd name="T36" fmla="*/ 147 h 1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47">
                    <a:moveTo>
                      <a:pt x="38" y="0"/>
                    </a:moveTo>
                    <a:lnTo>
                      <a:pt x="32" y="22"/>
                    </a:lnTo>
                    <a:lnTo>
                      <a:pt x="21" y="48"/>
                    </a:lnTo>
                    <a:lnTo>
                      <a:pt x="0" y="64"/>
                    </a:lnTo>
                    <a:lnTo>
                      <a:pt x="28" y="106"/>
                    </a:lnTo>
                    <a:lnTo>
                      <a:pt x="54" y="147"/>
                    </a:lnTo>
                    <a:lnTo>
                      <a:pt x="57" y="110"/>
                    </a:lnTo>
                    <a:lnTo>
                      <a:pt x="60" y="43"/>
                    </a:lnTo>
                    <a:lnTo>
                      <a:pt x="54" y="1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245">
                <a:extLst>
                  <a:ext uri="{FF2B5EF4-FFF2-40B4-BE49-F238E27FC236}">
                    <a16:creationId xmlns:a16="http://schemas.microsoft.com/office/drawing/2014/main" id="{AECF06E2-1A15-4616-A1A0-9EFB73096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1491"/>
                <a:ext cx="22" cy="38"/>
              </a:xfrm>
              <a:custGeom>
                <a:avLst/>
                <a:gdLst>
                  <a:gd name="T0" fmla="*/ 0 w 44"/>
                  <a:gd name="T1" fmla="*/ 0 h 78"/>
                  <a:gd name="T2" fmla="*/ 1 w 44"/>
                  <a:gd name="T3" fmla="*/ 0 h 78"/>
                  <a:gd name="T4" fmla="*/ 1 w 44"/>
                  <a:gd name="T5" fmla="*/ 0 h 78"/>
                  <a:gd name="T6" fmla="*/ 1 w 44"/>
                  <a:gd name="T7" fmla="*/ 1 h 78"/>
                  <a:gd name="T8" fmla="*/ 1 w 44"/>
                  <a:gd name="T9" fmla="*/ 0 h 78"/>
                  <a:gd name="T10" fmla="*/ 1 w 44"/>
                  <a:gd name="T11" fmla="*/ 0 h 78"/>
                  <a:gd name="T12" fmla="*/ 1 w 44"/>
                  <a:gd name="T13" fmla="*/ 0 h 78"/>
                  <a:gd name="T14" fmla="*/ 1 w 44"/>
                  <a:gd name="T15" fmla="*/ 0 h 78"/>
                  <a:gd name="T16" fmla="*/ 0 w 44"/>
                  <a:gd name="T17" fmla="*/ 0 h 78"/>
                  <a:gd name="T18" fmla="*/ 0 w 44"/>
                  <a:gd name="T19" fmla="*/ 0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78"/>
                  <a:gd name="T32" fmla="*/ 44 w 44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78">
                    <a:moveTo>
                      <a:pt x="0" y="14"/>
                    </a:moveTo>
                    <a:lnTo>
                      <a:pt x="14" y="31"/>
                    </a:lnTo>
                    <a:lnTo>
                      <a:pt x="33" y="58"/>
                    </a:lnTo>
                    <a:lnTo>
                      <a:pt x="41" y="78"/>
                    </a:lnTo>
                    <a:lnTo>
                      <a:pt x="44" y="44"/>
                    </a:lnTo>
                    <a:lnTo>
                      <a:pt x="29" y="11"/>
                    </a:lnTo>
                    <a:lnTo>
                      <a:pt x="17" y="0"/>
                    </a:lnTo>
                    <a:lnTo>
                      <a:pt x="8" y="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246">
                <a:extLst>
                  <a:ext uri="{FF2B5EF4-FFF2-40B4-BE49-F238E27FC236}">
                    <a16:creationId xmlns:a16="http://schemas.microsoft.com/office/drawing/2014/main" id="{3F47389C-DD4A-4447-9688-37CC33178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" y="1709"/>
                <a:ext cx="94" cy="108"/>
              </a:xfrm>
              <a:custGeom>
                <a:avLst/>
                <a:gdLst>
                  <a:gd name="T0" fmla="*/ 3 w 188"/>
                  <a:gd name="T1" fmla="*/ 1 h 218"/>
                  <a:gd name="T2" fmla="*/ 3 w 188"/>
                  <a:gd name="T3" fmla="*/ 3 h 218"/>
                  <a:gd name="T4" fmla="*/ 0 w 188"/>
                  <a:gd name="T5" fmla="*/ 3 h 218"/>
                  <a:gd name="T6" fmla="*/ 1 w 188"/>
                  <a:gd name="T7" fmla="*/ 3 h 218"/>
                  <a:gd name="T8" fmla="*/ 2 w 188"/>
                  <a:gd name="T9" fmla="*/ 3 h 218"/>
                  <a:gd name="T10" fmla="*/ 2 w 188"/>
                  <a:gd name="T11" fmla="*/ 2 h 218"/>
                  <a:gd name="T12" fmla="*/ 2 w 188"/>
                  <a:gd name="T13" fmla="*/ 1 h 218"/>
                  <a:gd name="T14" fmla="*/ 1 w 188"/>
                  <a:gd name="T15" fmla="*/ 0 h 218"/>
                  <a:gd name="T16" fmla="*/ 1 w 188"/>
                  <a:gd name="T17" fmla="*/ 0 h 218"/>
                  <a:gd name="T18" fmla="*/ 1 w 188"/>
                  <a:gd name="T19" fmla="*/ 0 h 218"/>
                  <a:gd name="T20" fmla="*/ 1 w 188"/>
                  <a:gd name="T21" fmla="*/ 0 h 218"/>
                  <a:gd name="T22" fmla="*/ 2 w 188"/>
                  <a:gd name="T23" fmla="*/ 0 h 218"/>
                  <a:gd name="T24" fmla="*/ 2 w 188"/>
                  <a:gd name="T25" fmla="*/ 1 h 218"/>
                  <a:gd name="T26" fmla="*/ 3 w 188"/>
                  <a:gd name="T27" fmla="*/ 1 h 218"/>
                  <a:gd name="T28" fmla="*/ 3 w 188"/>
                  <a:gd name="T29" fmla="*/ 1 h 218"/>
                  <a:gd name="T30" fmla="*/ 3 w 188"/>
                  <a:gd name="T31" fmla="*/ 1 h 218"/>
                  <a:gd name="T32" fmla="*/ 3 w 188"/>
                  <a:gd name="T33" fmla="*/ 1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8"/>
                  <a:gd name="T52" fmla="*/ 0 h 218"/>
                  <a:gd name="T53" fmla="*/ 188 w 188"/>
                  <a:gd name="T54" fmla="*/ 218 h 2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8" h="218">
                    <a:moveTo>
                      <a:pt x="172" y="70"/>
                    </a:moveTo>
                    <a:lnTo>
                      <a:pt x="188" y="215"/>
                    </a:lnTo>
                    <a:lnTo>
                      <a:pt x="0" y="218"/>
                    </a:lnTo>
                    <a:lnTo>
                      <a:pt x="55" y="212"/>
                    </a:lnTo>
                    <a:lnTo>
                      <a:pt x="126" y="210"/>
                    </a:lnTo>
                    <a:lnTo>
                      <a:pt x="114" y="180"/>
                    </a:lnTo>
                    <a:lnTo>
                      <a:pt x="88" y="108"/>
                    </a:lnTo>
                    <a:lnTo>
                      <a:pt x="58" y="36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63" y="27"/>
                    </a:lnTo>
                    <a:lnTo>
                      <a:pt x="88" y="54"/>
                    </a:lnTo>
                    <a:lnTo>
                      <a:pt x="115" y="68"/>
                    </a:lnTo>
                    <a:lnTo>
                      <a:pt x="139" y="71"/>
                    </a:lnTo>
                    <a:lnTo>
                      <a:pt x="156" y="71"/>
                    </a:lnTo>
                    <a:lnTo>
                      <a:pt x="172" y="7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247">
                <a:extLst>
                  <a:ext uri="{FF2B5EF4-FFF2-40B4-BE49-F238E27FC236}">
                    <a16:creationId xmlns:a16="http://schemas.microsoft.com/office/drawing/2014/main" id="{5C7E7C12-5FBA-495D-81F1-4AFE08DDA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1761"/>
                <a:ext cx="199" cy="56"/>
              </a:xfrm>
              <a:custGeom>
                <a:avLst/>
                <a:gdLst>
                  <a:gd name="T0" fmla="*/ 7 w 398"/>
                  <a:gd name="T1" fmla="*/ 0 h 114"/>
                  <a:gd name="T2" fmla="*/ 6 w 398"/>
                  <a:gd name="T3" fmla="*/ 0 h 114"/>
                  <a:gd name="T4" fmla="*/ 4 w 398"/>
                  <a:gd name="T5" fmla="*/ 0 h 114"/>
                  <a:gd name="T6" fmla="*/ 3 w 398"/>
                  <a:gd name="T7" fmla="*/ 0 h 114"/>
                  <a:gd name="T8" fmla="*/ 2 w 398"/>
                  <a:gd name="T9" fmla="*/ 0 h 114"/>
                  <a:gd name="T10" fmla="*/ 1 w 398"/>
                  <a:gd name="T11" fmla="*/ 1 h 114"/>
                  <a:gd name="T12" fmla="*/ 1 w 398"/>
                  <a:gd name="T13" fmla="*/ 1 h 114"/>
                  <a:gd name="T14" fmla="*/ 0 w 398"/>
                  <a:gd name="T15" fmla="*/ 1 h 114"/>
                  <a:gd name="T16" fmla="*/ 1 w 398"/>
                  <a:gd name="T17" fmla="*/ 1 h 114"/>
                  <a:gd name="T18" fmla="*/ 1 w 398"/>
                  <a:gd name="T19" fmla="*/ 1 h 114"/>
                  <a:gd name="T20" fmla="*/ 2 w 398"/>
                  <a:gd name="T21" fmla="*/ 1 h 114"/>
                  <a:gd name="T22" fmla="*/ 2 w 398"/>
                  <a:gd name="T23" fmla="*/ 0 h 114"/>
                  <a:gd name="T24" fmla="*/ 3 w 398"/>
                  <a:gd name="T25" fmla="*/ 0 h 114"/>
                  <a:gd name="T26" fmla="*/ 4 w 398"/>
                  <a:gd name="T27" fmla="*/ 0 h 114"/>
                  <a:gd name="T28" fmla="*/ 5 w 398"/>
                  <a:gd name="T29" fmla="*/ 0 h 114"/>
                  <a:gd name="T30" fmla="*/ 7 w 398"/>
                  <a:gd name="T31" fmla="*/ 0 h 114"/>
                  <a:gd name="T32" fmla="*/ 7 w 398"/>
                  <a:gd name="T33" fmla="*/ 0 h 114"/>
                  <a:gd name="T34" fmla="*/ 7 w 398"/>
                  <a:gd name="T35" fmla="*/ 0 h 1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8"/>
                  <a:gd name="T55" fmla="*/ 0 h 114"/>
                  <a:gd name="T56" fmla="*/ 398 w 398"/>
                  <a:gd name="T57" fmla="*/ 114 h 1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8" h="114">
                    <a:moveTo>
                      <a:pt x="394" y="0"/>
                    </a:moveTo>
                    <a:lnTo>
                      <a:pt x="332" y="3"/>
                    </a:lnTo>
                    <a:lnTo>
                      <a:pt x="248" y="7"/>
                    </a:lnTo>
                    <a:lnTo>
                      <a:pt x="160" y="22"/>
                    </a:lnTo>
                    <a:lnTo>
                      <a:pt x="97" y="44"/>
                    </a:lnTo>
                    <a:lnTo>
                      <a:pt x="56" y="66"/>
                    </a:lnTo>
                    <a:lnTo>
                      <a:pt x="19" y="91"/>
                    </a:lnTo>
                    <a:lnTo>
                      <a:pt x="0" y="112"/>
                    </a:lnTo>
                    <a:lnTo>
                      <a:pt x="12" y="114"/>
                    </a:lnTo>
                    <a:lnTo>
                      <a:pt x="36" y="90"/>
                    </a:lnTo>
                    <a:lnTo>
                      <a:pt x="70" y="67"/>
                    </a:lnTo>
                    <a:lnTo>
                      <a:pt x="121" y="46"/>
                    </a:lnTo>
                    <a:lnTo>
                      <a:pt x="169" y="34"/>
                    </a:lnTo>
                    <a:lnTo>
                      <a:pt x="245" y="22"/>
                    </a:lnTo>
                    <a:lnTo>
                      <a:pt x="306" y="16"/>
                    </a:lnTo>
                    <a:lnTo>
                      <a:pt x="398" y="12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248">
                <a:extLst>
                  <a:ext uri="{FF2B5EF4-FFF2-40B4-BE49-F238E27FC236}">
                    <a16:creationId xmlns:a16="http://schemas.microsoft.com/office/drawing/2014/main" id="{94953511-54B3-4C53-9259-0EB0F57D9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1778"/>
                <a:ext cx="181" cy="40"/>
              </a:xfrm>
              <a:custGeom>
                <a:avLst/>
                <a:gdLst>
                  <a:gd name="T0" fmla="*/ 5 w 363"/>
                  <a:gd name="T1" fmla="*/ 0 h 80"/>
                  <a:gd name="T2" fmla="*/ 4 w 363"/>
                  <a:gd name="T3" fmla="*/ 1 h 80"/>
                  <a:gd name="T4" fmla="*/ 2 w 363"/>
                  <a:gd name="T5" fmla="*/ 1 h 80"/>
                  <a:gd name="T6" fmla="*/ 1 w 363"/>
                  <a:gd name="T7" fmla="*/ 1 h 80"/>
                  <a:gd name="T8" fmla="*/ 0 w 363"/>
                  <a:gd name="T9" fmla="*/ 1 h 80"/>
                  <a:gd name="T10" fmla="*/ 0 w 363"/>
                  <a:gd name="T11" fmla="*/ 2 h 80"/>
                  <a:gd name="T12" fmla="*/ 0 w 363"/>
                  <a:gd name="T13" fmla="*/ 2 h 80"/>
                  <a:gd name="T14" fmla="*/ 0 w 363"/>
                  <a:gd name="T15" fmla="*/ 2 h 80"/>
                  <a:gd name="T16" fmla="*/ 1 w 363"/>
                  <a:gd name="T17" fmla="*/ 1 h 80"/>
                  <a:gd name="T18" fmla="*/ 1 w 363"/>
                  <a:gd name="T19" fmla="*/ 1 h 80"/>
                  <a:gd name="T20" fmla="*/ 2 w 363"/>
                  <a:gd name="T21" fmla="*/ 1 h 80"/>
                  <a:gd name="T22" fmla="*/ 3 w 363"/>
                  <a:gd name="T23" fmla="*/ 1 h 80"/>
                  <a:gd name="T24" fmla="*/ 4 w 363"/>
                  <a:gd name="T25" fmla="*/ 1 h 80"/>
                  <a:gd name="T26" fmla="*/ 5 w 363"/>
                  <a:gd name="T27" fmla="*/ 1 h 80"/>
                  <a:gd name="T28" fmla="*/ 5 w 363"/>
                  <a:gd name="T29" fmla="*/ 0 h 80"/>
                  <a:gd name="T30" fmla="*/ 5 w 363"/>
                  <a:gd name="T31" fmla="*/ 0 h 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3"/>
                  <a:gd name="T49" fmla="*/ 0 h 80"/>
                  <a:gd name="T50" fmla="*/ 363 w 363"/>
                  <a:gd name="T51" fmla="*/ 80 h 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3" h="80">
                    <a:moveTo>
                      <a:pt x="353" y="0"/>
                    </a:moveTo>
                    <a:lnTo>
                      <a:pt x="287" y="3"/>
                    </a:lnTo>
                    <a:lnTo>
                      <a:pt x="177" y="11"/>
                    </a:lnTo>
                    <a:lnTo>
                      <a:pt x="101" y="28"/>
                    </a:lnTo>
                    <a:lnTo>
                      <a:pt x="52" y="48"/>
                    </a:lnTo>
                    <a:lnTo>
                      <a:pt x="16" y="68"/>
                    </a:lnTo>
                    <a:lnTo>
                      <a:pt x="0" y="80"/>
                    </a:lnTo>
                    <a:lnTo>
                      <a:pt x="23" y="80"/>
                    </a:lnTo>
                    <a:lnTo>
                      <a:pt x="79" y="52"/>
                    </a:lnTo>
                    <a:lnTo>
                      <a:pt x="123" y="35"/>
                    </a:lnTo>
                    <a:lnTo>
                      <a:pt x="177" y="25"/>
                    </a:lnTo>
                    <a:lnTo>
                      <a:pt x="241" y="17"/>
                    </a:lnTo>
                    <a:lnTo>
                      <a:pt x="305" y="15"/>
                    </a:lnTo>
                    <a:lnTo>
                      <a:pt x="363" y="15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249">
                <a:extLst>
                  <a:ext uri="{FF2B5EF4-FFF2-40B4-BE49-F238E27FC236}">
                    <a16:creationId xmlns:a16="http://schemas.microsoft.com/office/drawing/2014/main" id="{CCD07021-E847-4237-84E6-FB0C46FF5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1743"/>
                <a:ext cx="177" cy="76"/>
              </a:xfrm>
              <a:custGeom>
                <a:avLst/>
                <a:gdLst>
                  <a:gd name="T0" fmla="*/ 6 w 354"/>
                  <a:gd name="T1" fmla="*/ 0 h 154"/>
                  <a:gd name="T2" fmla="*/ 6 w 354"/>
                  <a:gd name="T3" fmla="*/ 0 h 154"/>
                  <a:gd name="T4" fmla="*/ 5 w 354"/>
                  <a:gd name="T5" fmla="*/ 0 h 154"/>
                  <a:gd name="T6" fmla="*/ 4 w 354"/>
                  <a:gd name="T7" fmla="*/ 0 h 154"/>
                  <a:gd name="T8" fmla="*/ 3 w 354"/>
                  <a:gd name="T9" fmla="*/ 0 h 154"/>
                  <a:gd name="T10" fmla="*/ 2 w 354"/>
                  <a:gd name="T11" fmla="*/ 1 h 154"/>
                  <a:gd name="T12" fmla="*/ 2 w 354"/>
                  <a:gd name="T13" fmla="*/ 1 h 154"/>
                  <a:gd name="T14" fmla="*/ 1 w 354"/>
                  <a:gd name="T15" fmla="*/ 1 h 154"/>
                  <a:gd name="T16" fmla="*/ 1 w 354"/>
                  <a:gd name="T17" fmla="*/ 2 h 154"/>
                  <a:gd name="T18" fmla="*/ 0 w 354"/>
                  <a:gd name="T19" fmla="*/ 2 h 154"/>
                  <a:gd name="T20" fmla="*/ 1 w 354"/>
                  <a:gd name="T21" fmla="*/ 1 h 154"/>
                  <a:gd name="T22" fmla="*/ 1 w 354"/>
                  <a:gd name="T23" fmla="*/ 1 h 154"/>
                  <a:gd name="T24" fmla="*/ 2 w 354"/>
                  <a:gd name="T25" fmla="*/ 1 h 154"/>
                  <a:gd name="T26" fmla="*/ 2 w 354"/>
                  <a:gd name="T27" fmla="*/ 0 h 154"/>
                  <a:gd name="T28" fmla="*/ 3 w 354"/>
                  <a:gd name="T29" fmla="*/ 0 h 154"/>
                  <a:gd name="T30" fmla="*/ 4 w 354"/>
                  <a:gd name="T31" fmla="*/ 0 h 154"/>
                  <a:gd name="T32" fmla="*/ 6 w 354"/>
                  <a:gd name="T33" fmla="*/ 0 h 154"/>
                  <a:gd name="T34" fmla="*/ 6 w 354"/>
                  <a:gd name="T35" fmla="*/ 0 h 1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4"/>
                  <a:gd name="T55" fmla="*/ 0 h 154"/>
                  <a:gd name="T56" fmla="*/ 354 w 354"/>
                  <a:gd name="T57" fmla="*/ 154 h 1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4" h="154">
                    <a:moveTo>
                      <a:pt x="342" y="0"/>
                    </a:moveTo>
                    <a:lnTo>
                      <a:pt x="354" y="16"/>
                    </a:lnTo>
                    <a:lnTo>
                      <a:pt x="285" y="23"/>
                    </a:lnTo>
                    <a:lnTo>
                      <a:pt x="226" y="32"/>
                    </a:lnTo>
                    <a:lnTo>
                      <a:pt x="170" y="47"/>
                    </a:lnTo>
                    <a:lnTo>
                      <a:pt x="120" y="68"/>
                    </a:lnTo>
                    <a:lnTo>
                      <a:pt x="77" y="94"/>
                    </a:lnTo>
                    <a:lnTo>
                      <a:pt x="48" y="115"/>
                    </a:lnTo>
                    <a:lnTo>
                      <a:pt x="11" y="154"/>
                    </a:lnTo>
                    <a:lnTo>
                      <a:pt x="0" y="154"/>
                    </a:lnTo>
                    <a:lnTo>
                      <a:pt x="29" y="123"/>
                    </a:lnTo>
                    <a:lnTo>
                      <a:pt x="56" y="100"/>
                    </a:lnTo>
                    <a:lnTo>
                      <a:pt x="81" y="80"/>
                    </a:lnTo>
                    <a:lnTo>
                      <a:pt x="124" y="56"/>
                    </a:lnTo>
                    <a:lnTo>
                      <a:pt x="172" y="36"/>
                    </a:lnTo>
                    <a:lnTo>
                      <a:pt x="236" y="19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250">
                <a:extLst>
                  <a:ext uri="{FF2B5EF4-FFF2-40B4-BE49-F238E27FC236}">
                    <a16:creationId xmlns:a16="http://schemas.microsoft.com/office/drawing/2014/main" id="{52385B64-0B31-4A89-BD0B-B737D3C5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1796"/>
                <a:ext cx="144" cy="22"/>
              </a:xfrm>
              <a:custGeom>
                <a:avLst/>
                <a:gdLst>
                  <a:gd name="T0" fmla="*/ 5 w 288"/>
                  <a:gd name="T1" fmla="*/ 1 h 44"/>
                  <a:gd name="T2" fmla="*/ 4 w 288"/>
                  <a:gd name="T3" fmla="*/ 1 h 44"/>
                  <a:gd name="T4" fmla="*/ 3 w 288"/>
                  <a:gd name="T5" fmla="*/ 1 h 44"/>
                  <a:gd name="T6" fmla="*/ 2 w 288"/>
                  <a:gd name="T7" fmla="*/ 1 h 44"/>
                  <a:gd name="T8" fmla="*/ 2 w 288"/>
                  <a:gd name="T9" fmla="*/ 1 h 44"/>
                  <a:gd name="T10" fmla="*/ 1 w 288"/>
                  <a:gd name="T11" fmla="*/ 1 h 44"/>
                  <a:gd name="T12" fmla="*/ 0 w 288"/>
                  <a:gd name="T13" fmla="*/ 1 h 44"/>
                  <a:gd name="T14" fmla="*/ 1 w 288"/>
                  <a:gd name="T15" fmla="*/ 1 h 44"/>
                  <a:gd name="T16" fmla="*/ 2 w 288"/>
                  <a:gd name="T17" fmla="*/ 1 h 44"/>
                  <a:gd name="T18" fmla="*/ 3 w 288"/>
                  <a:gd name="T19" fmla="*/ 1 h 44"/>
                  <a:gd name="T20" fmla="*/ 3 w 288"/>
                  <a:gd name="T21" fmla="*/ 1 h 44"/>
                  <a:gd name="T22" fmla="*/ 5 w 288"/>
                  <a:gd name="T23" fmla="*/ 0 h 44"/>
                  <a:gd name="T24" fmla="*/ 5 w 288"/>
                  <a:gd name="T25" fmla="*/ 1 h 44"/>
                  <a:gd name="T26" fmla="*/ 5 w 288"/>
                  <a:gd name="T27" fmla="*/ 1 h 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44"/>
                  <a:gd name="T44" fmla="*/ 288 w 288"/>
                  <a:gd name="T45" fmla="*/ 44 h 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44">
                    <a:moveTo>
                      <a:pt x="288" y="12"/>
                    </a:moveTo>
                    <a:lnTo>
                      <a:pt x="249" y="12"/>
                    </a:lnTo>
                    <a:lnTo>
                      <a:pt x="177" y="17"/>
                    </a:lnTo>
                    <a:lnTo>
                      <a:pt x="124" y="21"/>
                    </a:lnTo>
                    <a:lnTo>
                      <a:pt x="76" y="32"/>
                    </a:lnTo>
                    <a:lnTo>
                      <a:pt x="40" y="43"/>
                    </a:lnTo>
                    <a:lnTo>
                      <a:pt x="0" y="44"/>
                    </a:lnTo>
                    <a:lnTo>
                      <a:pt x="44" y="28"/>
                    </a:lnTo>
                    <a:lnTo>
                      <a:pt x="88" y="16"/>
                    </a:lnTo>
                    <a:lnTo>
                      <a:pt x="141" y="8"/>
                    </a:lnTo>
                    <a:lnTo>
                      <a:pt x="193" y="4"/>
                    </a:lnTo>
                    <a:lnTo>
                      <a:pt x="284" y="0"/>
                    </a:lnTo>
                    <a:lnTo>
                      <a:pt x="288" y="12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251">
                <a:extLst>
                  <a:ext uri="{FF2B5EF4-FFF2-40B4-BE49-F238E27FC236}">
                    <a16:creationId xmlns:a16="http://schemas.microsoft.com/office/drawing/2014/main" id="{72ED66E9-7363-4075-938C-6C43AD46B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1707"/>
                <a:ext cx="26" cy="44"/>
              </a:xfrm>
              <a:custGeom>
                <a:avLst/>
                <a:gdLst>
                  <a:gd name="T0" fmla="*/ 0 w 52"/>
                  <a:gd name="T1" fmla="*/ 0 h 90"/>
                  <a:gd name="T2" fmla="*/ 1 w 52"/>
                  <a:gd name="T3" fmla="*/ 1 h 90"/>
                  <a:gd name="T4" fmla="*/ 1 w 52"/>
                  <a:gd name="T5" fmla="*/ 1 h 90"/>
                  <a:gd name="T6" fmla="*/ 1 w 52"/>
                  <a:gd name="T7" fmla="*/ 0 h 90"/>
                  <a:gd name="T8" fmla="*/ 0 w 52"/>
                  <a:gd name="T9" fmla="*/ 0 h 90"/>
                  <a:gd name="T10" fmla="*/ 0 w 52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90"/>
                  <a:gd name="T20" fmla="*/ 52 w 5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90">
                    <a:moveTo>
                      <a:pt x="0" y="0"/>
                    </a:moveTo>
                    <a:lnTo>
                      <a:pt x="47" y="88"/>
                    </a:lnTo>
                    <a:lnTo>
                      <a:pt x="52" y="90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252">
                <a:extLst>
                  <a:ext uri="{FF2B5EF4-FFF2-40B4-BE49-F238E27FC236}">
                    <a16:creationId xmlns:a16="http://schemas.microsoft.com/office/drawing/2014/main" id="{B814AC10-70BA-4C86-9F99-2F6120A0C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8" y="1707"/>
                <a:ext cx="25" cy="44"/>
              </a:xfrm>
              <a:custGeom>
                <a:avLst/>
                <a:gdLst>
                  <a:gd name="T0" fmla="*/ 1 w 49"/>
                  <a:gd name="T1" fmla="*/ 0 h 90"/>
                  <a:gd name="T2" fmla="*/ 1 w 49"/>
                  <a:gd name="T3" fmla="*/ 1 h 90"/>
                  <a:gd name="T4" fmla="*/ 0 w 49"/>
                  <a:gd name="T5" fmla="*/ 0 h 90"/>
                  <a:gd name="T6" fmla="*/ 1 w 49"/>
                  <a:gd name="T7" fmla="*/ 0 h 90"/>
                  <a:gd name="T8" fmla="*/ 1 w 49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90"/>
                  <a:gd name="T17" fmla="*/ 49 w 49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90">
                    <a:moveTo>
                      <a:pt x="4" y="0"/>
                    </a:moveTo>
                    <a:lnTo>
                      <a:pt x="49" y="9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253">
                <a:extLst>
                  <a:ext uri="{FF2B5EF4-FFF2-40B4-BE49-F238E27FC236}">
                    <a16:creationId xmlns:a16="http://schemas.microsoft.com/office/drawing/2014/main" id="{A88970C8-D4DB-4AAD-903F-2B5232844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" y="1706"/>
                <a:ext cx="23" cy="45"/>
              </a:xfrm>
              <a:custGeom>
                <a:avLst/>
                <a:gdLst>
                  <a:gd name="T0" fmla="*/ 0 w 46"/>
                  <a:gd name="T1" fmla="*/ 0 h 89"/>
                  <a:gd name="T2" fmla="*/ 1 w 46"/>
                  <a:gd name="T3" fmla="*/ 2 h 89"/>
                  <a:gd name="T4" fmla="*/ 1 w 46"/>
                  <a:gd name="T5" fmla="*/ 2 h 89"/>
                  <a:gd name="T6" fmla="*/ 1 w 46"/>
                  <a:gd name="T7" fmla="*/ 1 h 89"/>
                  <a:gd name="T8" fmla="*/ 0 w 46"/>
                  <a:gd name="T9" fmla="*/ 0 h 89"/>
                  <a:gd name="T10" fmla="*/ 0 w 46"/>
                  <a:gd name="T11" fmla="*/ 0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89"/>
                  <a:gd name="T20" fmla="*/ 46 w 46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89">
                    <a:moveTo>
                      <a:pt x="0" y="0"/>
                    </a:moveTo>
                    <a:lnTo>
                      <a:pt x="42" y="89"/>
                    </a:lnTo>
                    <a:lnTo>
                      <a:pt x="46" y="8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254">
                <a:extLst>
                  <a:ext uri="{FF2B5EF4-FFF2-40B4-BE49-F238E27FC236}">
                    <a16:creationId xmlns:a16="http://schemas.microsoft.com/office/drawing/2014/main" id="{1EF7BB0B-069A-4324-8C7E-BFA38CD26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" y="1721"/>
                <a:ext cx="60" cy="92"/>
              </a:xfrm>
              <a:custGeom>
                <a:avLst/>
                <a:gdLst>
                  <a:gd name="T0" fmla="*/ 0 w 121"/>
                  <a:gd name="T1" fmla="*/ 0 h 184"/>
                  <a:gd name="T2" fmla="*/ 0 w 121"/>
                  <a:gd name="T3" fmla="*/ 2 h 184"/>
                  <a:gd name="T4" fmla="*/ 1 w 121"/>
                  <a:gd name="T5" fmla="*/ 3 h 184"/>
                  <a:gd name="T6" fmla="*/ 1 w 121"/>
                  <a:gd name="T7" fmla="*/ 3 h 184"/>
                  <a:gd name="T8" fmla="*/ 1 w 121"/>
                  <a:gd name="T9" fmla="*/ 1 h 184"/>
                  <a:gd name="T10" fmla="*/ 1 w 121"/>
                  <a:gd name="T11" fmla="*/ 1 h 184"/>
                  <a:gd name="T12" fmla="*/ 0 w 121"/>
                  <a:gd name="T13" fmla="*/ 1 h 184"/>
                  <a:gd name="T14" fmla="*/ 0 w 121"/>
                  <a:gd name="T15" fmla="*/ 1 h 184"/>
                  <a:gd name="T16" fmla="*/ 0 w 121"/>
                  <a:gd name="T17" fmla="*/ 0 h 184"/>
                  <a:gd name="T18" fmla="*/ 0 w 121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184"/>
                  <a:gd name="T32" fmla="*/ 121 w 121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184">
                    <a:moveTo>
                      <a:pt x="0" y="0"/>
                    </a:moveTo>
                    <a:lnTo>
                      <a:pt x="42" y="98"/>
                    </a:lnTo>
                    <a:lnTo>
                      <a:pt x="76" y="184"/>
                    </a:lnTo>
                    <a:lnTo>
                      <a:pt x="121" y="184"/>
                    </a:lnTo>
                    <a:lnTo>
                      <a:pt x="109" y="59"/>
                    </a:lnTo>
                    <a:lnTo>
                      <a:pt x="89" y="58"/>
                    </a:lnTo>
                    <a:lnTo>
                      <a:pt x="60" y="54"/>
                    </a:lnTo>
                    <a:lnTo>
                      <a:pt x="32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255">
                <a:extLst>
                  <a:ext uri="{FF2B5EF4-FFF2-40B4-BE49-F238E27FC236}">
                    <a16:creationId xmlns:a16="http://schemas.microsoft.com/office/drawing/2014/main" id="{2637907A-F3A8-43F2-AE45-4F919A4D7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1779"/>
                <a:ext cx="54" cy="5"/>
              </a:xfrm>
              <a:custGeom>
                <a:avLst/>
                <a:gdLst>
                  <a:gd name="T0" fmla="*/ 2 w 108"/>
                  <a:gd name="T1" fmla="*/ 0 h 11"/>
                  <a:gd name="T2" fmla="*/ 0 w 108"/>
                  <a:gd name="T3" fmla="*/ 0 h 11"/>
                  <a:gd name="T4" fmla="*/ 2 w 108"/>
                  <a:gd name="T5" fmla="*/ 0 h 11"/>
                  <a:gd name="T6" fmla="*/ 2 w 108"/>
                  <a:gd name="T7" fmla="*/ 0 h 11"/>
                  <a:gd name="T8" fmla="*/ 2 w 10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1"/>
                  <a:gd name="T17" fmla="*/ 108 w 10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1">
                    <a:moveTo>
                      <a:pt x="108" y="0"/>
                    </a:moveTo>
                    <a:lnTo>
                      <a:pt x="0" y="10"/>
                    </a:lnTo>
                    <a:lnTo>
                      <a:pt x="108" y="1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256">
                <a:extLst>
                  <a:ext uri="{FF2B5EF4-FFF2-40B4-BE49-F238E27FC236}">
                    <a16:creationId xmlns:a16="http://schemas.microsoft.com/office/drawing/2014/main" id="{20BA2AD0-DFEC-4D5D-A7CA-82C529DF2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1797"/>
                <a:ext cx="54" cy="3"/>
              </a:xfrm>
              <a:custGeom>
                <a:avLst/>
                <a:gdLst>
                  <a:gd name="T0" fmla="*/ 1 w 109"/>
                  <a:gd name="T1" fmla="*/ 0 h 7"/>
                  <a:gd name="T2" fmla="*/ 0 w 109"/>
                  <a:gd name="T3" fmla="*/ 0 h 7"/>
                  <a:gd name="T4" fmla="*/ 1 w 109"/>
                  <a:gd name="T5" fmla="*/ 0 h 7"/>
                  <a:gd name="T6" fmla="*/ 1 w 109"/>
                  <a:gd name="T7" fmla="*/ 0 h 7"/>
                  <a:gd name="T8" fmla="*/ 1 w 10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7"/>
                  <a:gd name="T17" fmla="*/ 109 w 10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7">
                    <a:moveTo>
                      <a:pt x="109" y="0"/>
                    </a:moveTo>
                    <a:lnTo>
                      <a:pt x="0" y="7"/>
                    </a:lnTo>
                    <a:lnTo>
                      <a:pt x="108" y="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257">
                <a:extLst>
                  <a:ext uri="{FF2B5EF4-FFF2-40B4-BE49-F238E27FC236}">
                    <a16:creationId xmlns:a16="http://schemas.microsoft.com/office/drawing/2014/main" id="{7DDFF382-7A6F-4170-AD86-5280C1294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" y="1761"/>
                <a:ext cx="58" cy="5"/>
              </a:xfrm>
              <a:custGeom>
                <a:avLst/>
                <a:gdLst>
                  <a:gd name="T0" fmla="*/ 2 w 116"/>
                  <a:gd name="T1" fmla="*/ 0 h 9"/>
                  <a:gd name="T2" fmla="*/ 0 w 116"/>
                  <a:gd name="T3" fmla="*/ 1 h 9"/>
                  <a:gd name="T4" fmla="*/ 2 w 116"/>
                  <a:gd name="T5" fmla="*/ 1 h 9"/>
                  <a:gd name="T6" fmla="*/ 2 w 116"/>
                  <a:gd name="T7" fmla="*/ 0 h 9"/>
                  <a:gd name="T8" fmla="*/ 2 w 1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9"/>
                  <a:gd name="T17" fmla="*/ 116 w 1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9">
                    <a:moveTo>
                      <a:pt x="116" y="0"/>
                    </a:moveTo>
                    <a:lnTo>
                      <a:pt x="0" y="6"/>
                    </a:lnTo>
                    <a:lnTo>
                      <a:pt x="116" y="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258">
                <a:extLst>
                  <a:ext uri="{FF2B5EF4-FFF2-40B4-BE49-F238E27FC236}">
                    <a16:creationId xmlns:a16="http://schemas.microsoft.com/office/drawing/2014/main" id="{42F27C2B-AD1D-451F-863F-933F908F4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1743"/>
                <a:ext cx="45" cy="67"/>
              </a:xfrm>
              <a:custGeom>
                <a:avLst/>
                <a:gdLst>
                  <a:gd name="T0" fmla="*/ 0 w 90"/>
                  <a:gd name="T1" fmla="*/ 0 h 133"/>
                  <a:gd name="T2" fmla="*/ 1 w 90"/>
                  <a:gd name="T3" fmla="*/ 1 h 133"/>
                  <a:gd name="T4" fmla="*/ 1 w 90"/>
                  <a:gd name="T5" fmla="*/ 1 h 133"/>
                  <a:gd name="T6" fmla="*/ 2 w 90"/>
                  <a:gd name="T7" fmla="*/ 1 h 133"/>
                  <a:gd name="T8" fmla="*/ 2 w 90"/>
                  <a:gd name="T9" fmla="*/ 3 h 133"/>
                  <a:gd name="T10" fmla="*/ 2 w 90"/>
                  <a:gd name="T11" fmla="*/ 3 h 133"/>
                  <a:gd name="T12" fmla="*/ 1 w 90"/>
                  <a:gd name="T13" fmla="*/ 1 h 133"/>
                  <a:gd name="T14" fmla="*/ 1 w 90"/>
                  <a:gd name="T15" fmla="*/ 1 h 133"/>
                  <a:gd name="T16" fmla="*/ 1 w 90"/>
                  <a:gd name="T17" fmla="*/ 1 h 133"/>
                  <a:gd name="T18" fmla="*/ 0 w 90"/>
                  <a:gd name="T19" fmla="*/ 0 h 133"/>
                  <a:gd name="T20" fmla="*/ 0 w 90"/>
                  <a:gd name="T21" fmla="*/ 0 h 1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3"/>
                  <a:gd name="T35" fmla="*/ 90 w 90"/>
                  <a:gd name="T36" fmla="*/ 133 h 1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3">
                    <a:moveTo>
                      <a:pt x="0" y="0"/>
                    </a:moveTo>
                    <a:lnTo>
                      <a:pt x="26" y="14"/>
                    </a:lnTo>
                    <a:lnTo>
                      <a:pt x="47" y="18"/>
                    </a:lnTo>
                    <a:lnTo>
                      <a:pt x="75" y="21"/>
                    </a:lnTo>
                    <a:lnTo>
                      <a:pt x="90" y="132"/>
                    </a:lnTo>
                    <a:lnTo>
                      <a:pt x="75" y="133"/>
                    </a:lnTo>
                    <a:lnTo>
                      <a:pt x="58" y="38"/>
                    </a:lnTo>
                    <a:lnTo>
                      <a:pt x="35" y="34"/>
                    </a:lnTo>
                    <a:lnTo>
                      <a:pt x="2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259">
                <a:extLst>
                  <a:ext uri="{FF2B5EF4-FFF2-40B4-BE49-F238E27FC236}">
                    <a16:creationId xmlns:a16="http://schemas.microsoft.com/office/drawing/2014/main" id="{25D88F3E-8812-4EBC-8AF5-6F7D59266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1361"/>
                <a:ext cx="145" cy="144"/>
              </a:xfrm>
              <a:custGeom>
                <a:avLst/>
                <a:gdLst>
                  <a:gd name="T0" fmla="*/ 4 w 289"/>
                  <a:gd name="T1" fmla="*/ 0 h 288"/>
                  <a:gd name="T2" fmla="*/ 0 w 289"/>
                  <a:gd name="T3" fmla="*/ 4 h 288"/>
                  <a:gd name="T4" fmla="*/ 1 w 289"/>
                  <a:gd name="T5" fmla="*/ 5 h 288"/>
                  <a:gd name="T6" fmla="*/ 1 w 289"/>
                  <a:gd name="T7" fmla="*/ 5 h 288"/>
                  <a:gd name="T8" fmla="*/ 2 w 289"/>
                  <a:gd name="T9" fmla="*/ 4 h 288"/>
                  <a:gd name="T10" fmla="*/ 2 w 289"/>
                  <a:gd name="T11" fmla="*/ 3 h 288"/>
                  <a:gd name="T12" fmla="*/ 3 w 289"/>
                  <a:gd name="T13" fmla="*/ 3 h 288"/>
                  <a:gd name="T14" fmla="*/ 3 w 289"/>
                  <a:gd name="T15" fmla="*/ 2 h 288"/>
                  <a:gd name="T16" fmla="*/ 3 w 289"/>
                  <a:gd name="T17" fmla="*/ 2 h 288"/>
                  <a:gd name="T18" fmla="*/ 4 w 289"/>
                  <a:gd name="T19" fmla="*/ 2 h 288"/>
                  <a:gd name="T20" fmla="*/ 4 w 289"/>
                  <a:gd name="T21" fmla="*/ 2 h 288"/>
                  <a:gd name="T22" fmla="*/ 4 w 289"/>
                  <a:gd name="T23" fmla="*/ 2 h 288"/>
                  <a:gd name="T24" fmla="*/ 5 w 289"/>
                  <a:gd name="T25" fmla="*/ 1 h 288"/>
                  <a:gd name="T26" fmla="*/ 5 w 289"/>
                  <a:gd name="T27" fmla="*/ 1 h 288"/>
                  <a:gd name="T28" fmla="*/ 4 w 289"/>
                  <a:gd name="T29" fmla="*/ 1 h 288"/>
                  <a:gd name="T30" fmla="*/ 4 w 289"/>
                  <a:gd name="T31" fmla="*/ 0 h 288"/>
                  <a:gd name="T32" fmla="*/ 4 w 289"/>
                  <a:gd name="T33" fmla="*/ 0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9"/>
                  <a:gd name="T52" fmla="*/ 0 h 288"/>
                  <a:gd name="T53" fmla="*/ 289 w 289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9" h="288">
                    <a:moveTo>
                      <a:pt x="221" y="0"/>
                    </a:moveTo>
                    <a:lnTo>
                      <a:pt x="0" y="251"/>
                    </a:lnTo>
                    <a:lnTo>
                      <a:pt x="40" y="288"/>
                    </a:lnTo>
                    <a:lnTo>
                      <a:pt x="41" y="272"/>
                    </a:lnTo>
                    <a:lnTo>
                      <a:pt x="122" y="195"/>
                    </a:lnTo>
                    <a:lnTo>
                      <a:pt x="122" y="168"/>
                    </a:lnTo>
                    <a:lnTo>
                      <a:pt x="133" y="140"/>
                    </a:lnTo>
                    <a:lnTo>
                      <a:pt x="152" y="114"/>
                    </a:lnTo>
                    <a:lnTo>
                      <a:pt x="181" y="96"/>
                    </a:lnTo>
                    <a:lnTo>
                      <a:pt x="201" y="91"/>
                    </a:lnTo>
                    <a:lnTo>
                      <a:pt x="233" y="91"/>
                    </a:lnTo>
                    <a:lnTo>
                      <a:pt x="233" y="78"/>
                    </a:lnTo>
                    <a:lnTo>
                      <a:pt x="289" y="28"/>
                    </a:lnTo>
                    <a:lnTo>
                      <a:pt x="272" y="15"/>
                    </a:lnTo>
                    <a:lnTo>
                      <a:pt x="246" y="4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260">
                <a:extLst>
                  <a:ext uri="{FF2B5EF4-FFF2-40B4-BE49-F238E27FC236}">
                    <a16:creationId xmlns:a16="http://schemas.microsoft.com/office/drawing/2014/main" id="{9C2853CB-F6A3-4791-BF90-FCA392253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" y="1462"/>
                <a:ext cx="5" cy="65"/>
              </a:xfrm>
              <a:custGeom>
                <a:avLst/>
                <a:gdLst>
                  <a:gd name="T0" fmla="*/ 1 w 10"/>
                  <a:gd name="T1" fmla="*/ 0 h 131"/>
                  <a:gd name="T2" fmla="*/ 1 w 10"/>
                  <a:gd name="T3" fmla="*/ 2 h 131"/>
                  <a:gd name="T4" fmla="*/ 0 w 10"/>
                  <a:gd name="T5" fmla="*/ 0 h 131"/>
                  <a:gd name="T6" fmla="*/ 1 w 10"/>
                  <a:gd name="T7" fmla="*/ 0 h 131"/>
                  <a:gd name="T8" fmla="*/ 1 w 1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1"/>
                  <a:gd name="T17" fmla="*/ 10 w 1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1">
                    <a:moveTo>
                      <a:pt x="10" y="0"/>
                    </a:moveTo>
                    <a:lnTo>
                      <a:pt x="8" y="131"/>
                    </a:lnTo>
                    <a:lnTo>
                      <a:pt x="0" y="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261">
                <a:extLst>
                  <a:ext uri="{FF2B5EF4-FFF2-40B4-BE49-F238E27FC236}">
                    <a16:creationId xmlns:a16="http://schemas.microsoft.com/office/drawing/2014/main" id="{393D53CF-D6F1-43A9-BC33-0AD14F6EF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" y="1480"/>
                <a:ext cx="6" cy="39"/>
              </a:xfrm>
              <a:custGeom>
                <a:avLst/>
                <a:gdLst>
                  <a:gd name="T0" fmla="*/ 1 w 12"/>
                  <a:gd name="T1" fmla="*/ 0 h 79"/>
                  <a:gd name="T2" fmla="*/ 1 w 12"/>
                  <a:gd name="T3" fmla="*/ 1 h 79"/>
                  <a:gd name="T4" fmla="*/ 0 w 12"/>
                  <a:gd name="T5" fmla="*/ 0 h 79"/>
                  <a:gd name="T6" fmla="*/ 1 w 12"/>
                  <a:gd name="T7" fmla="*/ 0 h 79"/>
                  <a:gd name="T8" fmla="*/ 1 w 12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79"/>
                  <a:gd name="T17" fmla="*/ 12 w 12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79">
                    <a:moveTo>
                      <a:pt x="12" y="0"/>
                    </a:moveTo>
                    <a:lnTo>
                      <a:pt x="6" y="79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262">
                <a:extLst>
                  <a:ext uri="{FF2B5EF4-FFF2-40B4-BE49-F238E27FC236}">
                    <a16:creationId xmlns:a16="http://schemas.microsoft.com/office/drawing/2014/main" id="{56EA6A10-309B-44A7-BEB6-A308A14D8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" y="1457"/>
                <a:ext cx="6" cy="74"/>
              </a:xfrm>
              <a:custGeom>
                <a:avLst/>
                <a:gdLst>
                  <a:gd name="T0" fmla="*/ 0 w 13"/>
                  <a:gd name="T1" fmla="*/ 0 h 146"/>
                  <a:gd name="T2" fmla="*/ 0 w 13"/>
                  <a:gd name="T3" fmla="*/ 3 h 146"/>
                  <a:gd name="T4" fmla="*/ 0 w 13"/>
                  <a:gd name="T5" fmla="*/ 1 h 146"/>
                  <a:gd name="T6" fmla="*/ 0 w 13"/>
                  <a:gd name="T7" fmla="*/ 0 h 146"/>
                  <a:gd name="T8" fmla="*/ 0 w 13"/>
                  <a:gd name="T9" fmla="*/ 0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6"/>
                  <a:gd name="T17" fmla="*/ 13 w 13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6">
                    <a:moveTo>
                      <a:pt x="13" y="0"/>
                    </a:moveTo>
                    <a:lnTo>
                      <a:pt x="12" y="146"/>
                    </a:lnTo>
                    <a:lnTo>
                      <a:pt x="0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263">
                <a:extLst>
                  <a:ext uri="{FF2B5EF4-FFF2-40B4-BE49-F238E27FC236}">
                    <a16:creationId xmlns:a16="http://schemas.microsoft.com/office/drawing/2014/main" id="{21082101-20E7-4031-9B94-7F12572C1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" y="1381"/>
                <a:ext cx="5" cy="33"/>
              </a:xfrm>
              <a:custGeom>
                <a:avLst/>
                <a:gdLst>
                  <a:gd name="T0" fmla="*/ 1 w 10"/>
                  <a:gd name="T1" fmla="*/ 0 h 65"/>
                  <a:gd name="T2" fmla="*/ 1 w 10"/>
                  <a:gd name="T3" fmla="*/ 2 h 65"/>
                  <a:gd name="T4" fmla="*/ 0 w 10"/>
                  <a:gd name="T5" fmla="*/ 1 h 65"/>
                  <a:gd name="T6" fmla="*/ 1 w 10"/>
                  <a:gd name="T7" fmla="*/ 0 h 65"/>
                  <a:gd name="T8" fmla="*/ 1 w 10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5"/>
                  <a:gd name="T17" fmla="*/ 10 w 10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5">
                    <a:moveTo>
                      <a:pt x="10" y="0"/>
                    </a:moveTo>
                    <a:lnTo>
                      <a:pt x="8" y="65"/>
                    </a:lnTo>
                    <a:lnTo>
                      <a:pt x="0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264">
                <a:extLst>
                  <a:ext uri="{FF2B5EF4-FFF2-40B4-BE49-F238E27FC236}">
                    <a16:creationId xmlns:a16="http://schemas.microsoft.com/office/drawing/2014/main" id="{53F213DC-41F4-407E-89EF-2640C4D79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" y="1375"/>
                <a:ext cx="5" cy="50"/>
              </a:xfrm>
              <a:custGeom>
                <a:avLst/>
                <a:gdLst>
                  <a:gd name="T0" fmla="*/ 0 w 11"/>
                  <a:gd name="T1" fmla="*/ 0 h 102"/>
                  <a:gd name="T2" fmla="*/ 0 w 11"/>
                  <a:gd name="T3" fmla="*/ 1 h 102"/>
                  <a:gd name="T4" fmla="*/ 0 w 11"/>
                  <a:gd name="T5" fmla="*/ 0 h 102"/>
                  <a:gd name="T6" fmla="*/ 0 w 11"/>
                  <a:gd name="T7" fmla="*/ 0 h 102"/>
                  <a:gd name="T8" fmla="*/ 0 w 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2"/>
                  <a:gd name="T17" fmla="*/ 11 w 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2">
                    <a:moveTo>
                      <a:pt x="11" y="0"/>
                    </a:moveTo>
                    <a:lnTo>
                      <a:pt x="9" y="102"/>
                    </a:lnTo>
                    <a:lnTo>
                      <a:pt x="0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265">
                <a:extLst>
                  <a:ext uri="{FF2B5EF4-FFF2-40B4-BE49-F238E27FC236}">
                    <a16:creationId xmlns:a16="http://schemas.microsoft.com/office/drawing/2014/main" id="{2BEF5B99-4EA1-4975-B668-6C28137FA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2" y="1383"/>
                <a:ext cx="5" cy="40"/>
              </a:xfrm>
              <a:custGeom>
                <a:avLst/>
                <a:gdLst>
                  <a:gd name="T0" fmla="*/ 1 w 9"/>
                  <a:gd name="T1" fmla="*/ 0 h 82"/>
                  <a:gd name="T2" fmla="*/ 1 w 9"/>
                  <a:gd name="T3" fmla="*/ 1 h 82"/>
                  <a:gd name="T4" fmla="*/ 0 w 9"/>
                  <a:gd name="T5" fmla="*/ 0 h 82"/>
                  <a:gd name="T6" fmla="*/ 1 w 9"/>
                  <a:gd name="T7" fmla="*/ 0 h 82"/>
                  <a:gd name="T8" fmla="*/ 1 w 9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2"/>
                  <a:gd name="T17" fmla="*/ 9 w 9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2">
                    <a:moveTo>
                      <a:pt x="9" y="6"/>
                    </a:moveTo>
                    <a:lnTo>
                      <a:pt x="5" y="82"/>
                    </a:lnTo>
                    <a:lnTo>
                      <a:pt x="0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266">
                <a:extLst>
                  <a:ext uri="{FF2B5EF4-FFF2-40B4-BE49-F238E27FC236}">
                    <a16:creationId xmlns:a16="http://schemas.microsoft.com/office/drawing/2014/main" id="{9DC32EB4-EEEB-40D6-9333-3865B170E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" y="1486"/>
                <a:ext cx="4" cy="29"/>
              </a:xfrm>
              <a:custGeom>
                <a:avLst/>
                <a:gdLst>
                  <a:gd name="T0" fmla="*/ 1 w 8"/>
                  <a:gd name="T1" fmla="*/ 0 h 59"/>
                  <a:gd name="T2" fmla="*/ 1 w 8"/>
                  <a:gd name="T3" fmla="*/ 0 h 59"/>
                  <a:gd name="T4" fmla="*/ 0 w 8"/>
                  <a:gd name="T5" fmla="*/ 0 h 59"/>
                  <a:gd name="T6" fmla="*/ 1 w 8"/>
                  <a:gd name="T7" fmla="*/ 0 h 59"/>
                  <a:gd name="T8" fmla="*/ 1 w 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59"/>
                  <a:gd name="T17" fmla="*/ 8 w 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59">
                    <a:moveTo>
                      <a:pt x="8" y="11"/>
                    </a:moveTo>
                    <a:lnTo>
                      <a:pt x="4" y="59"/>
                    </a:lnTo>
                    <a:lnTo>
                      <a:pt x="0" y="0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267">
                <a:extLst>
                  <a:ext uri="{FF2B5EF4-FFF2-40B4-BE49-F238E27FC236}">
                    <a16:creationId xmlns:a16="http://schemas.microsoft.com/office/drawing/2014/main" id="{C5F3B583-49F2-4210-BC1D-1C5F8A175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" y="1363"/>
                <a:ext cx="120" cy="130"/>
              </a:xfrm>
              <a:custGeom>
                <a:avLst/>
                <a:gdLst>
                  <a:gd name="T0" fmla="*/ 3 w 241"/>
                  <a:gd name="T1" fmla="*/ 0 h 262"/>
                  <a:gd name="T2" fmla="*/ 0 w 241"/>
                  <a:gd name="T3" fmla="*/ 3 h 262"/>
                  <a:gd name="T4" fmla="*/ 0 w 241"/>
                  <a:gd name="T5" fmla="*/ 3 h 262"/>
                  <a:gd name="T6" fmla="*/ 0 w 241"/>
                  <a:gd name="T7" fmla="*/ 4 h 262"/>
                  <a:gd name="T8" fmla="*/ 0 w 241"/>
                  <a:gd name="T9" fmla="*/ 3 h 262"/>
                  <a:gd name="T10" fmla="*/ 1 w 241"/>
                  <a:gd name="T11" fmla="*/ 2 h 262"/>
                  <a:gd name="T12" fmla="*/ 1 w 241"/>
                  <a:gd name="T13" fmla="*/ 2 h 262"/>
                  <a:gd name="T14" fmla="*/ 2 w 241"/>
                  <a:gd name="T15" fmla="*/ 1 h 262"/>
                  <a:gd name="T16" fmla="*/ 2 w 241"/>
                  <a:gd name="T17" fmla="*/ 1 h 262"/>
                  <a:gd name="T18" fmla="*/ 3 w 241"/>
                  <a:gd name="T19" fmla="*/ 0 h 262"/>
                  <a:gd name="T20" fmla="*/ 3 w 241"/>
                  <a:gd name="T21" fmla="*/ 0 h 262"/>
                  <a:gd name="T22" fmla="*/ 3 w 241"/>
                  <a:gd name="T23" fmla="*/ 0 h 262"/>
                  <a:gd name="T24" fmla="*/ 3 w 241"/>
                  <a:gd name="T25" fmla="*/ 0 h 262"/>
                  <a:gd name="T26" fmla="*/ 3 w 241"/>
                  <a:gd name="T27" fmla="*/ 0 h 2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1"/>
                  <a:gd name="T43" fmla="*/ 0 h 262"/>
                  <a:gd name="T44" fmla="*/ 241 w 241"/>
                  <a:gd name="T45" fmla="*/ 262 h 2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1" h="262">
                    <a:moveTo>
                      <a:pt x="215" y="0"/>
                    </a:moveTo>
                    <a:lnTo>
                      <a:pt x="40" y="198"/>
                    </a:lnTo>
                    <a:lnTo>
                      <a:pt x="0" y="246"/>
                    </a:lnTo>
                    <a:lnTo>
                      <a:pt x="13" y="262"/>
                    </a:lnTo>
                    <a:lnTo>
                      <a:pt x="45" y="226"/>
                    </a:lnTo>
                    <a:lnTo>
                      <a:pt x="69" y="180"/>
                    </a:lnTo>
                    <a:lnTo>
                      <a:pt x="117" y="135"/>
                    </a:lnTo>
                    <a:lnTo>
                      <a:pt x="145" y="94"/>
                    </a:lnTo>
                    <a:lnTo>
                      <a:pt x="189" y="66"/>
                    </a:lnTo>
                    <a:lnTo>
                      <a:pt x="212" y="31"/>
                    </a:lnTo>
                    <a:lnTo>
                      <a:pt x="241" y="7"/>
                    </a:lnTo>
                    <a:lnTo>
                      <a:pt x="229" y="3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268">
                <a:extLst>
                  <a:ext uri="{FF2B5EF4-FFF2-40B4-BE49-F238E27FC236}">
                    <a16:creationId xmlns:a16="http://schemas.microsoft.com/office/drawing/2014/main" id="{B829570A-1E96-440C-A50A-8CB4DC9DA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0" y="1489"/>
                <a:ext cx="90" cy="157"/>
              </a:xfrm>
              <a:custGeom>
                <a:avLst/>
                <a:gdLst>
                  <a:gd name="T0" fmla="*/ 0 w 181"/>
                  <a:gd name="T1" fmla="*/ 0 h 315"/>
                  <a:gd name="T2" fmla="*/ 0 w 181"/>
                  <a:gd name="T3" fmla="*/ 1 h 315"/>
                  <a:gd name="T4" fmla="*/ 1 w 181"/>
                  <a:gd name="T5" fmla="*/ 2 h 315"/>
                  <a:gd name="T6" fmla="*/ 1 w 181"/>
                  <a:gd name="T7" fmla="*/ 3 h 315"/>
                  <a:gd name="T8" fmla="*/ 1 w 181"/>
                  <a:gd name="T9" fmla="*/ 3 h 315"/>
                  <a:gd name="T10" fmla="*/ 1 w 181"/>
                  <a:gd name="T11" fmla="*/ 4 h 315"/>
                  <a:gd name="T12" fmla="*/ 1 w 181"/>
                  <a:gd name="T13" fmla="*/ 4 h 315"/>
                  <a:gd name="T14" fmla="*/ 1 w 181"/>
                  <a:gd name="T15" fmla="*/ 4 h 315"/>
                  <a:gd name="T16" fmla="*/ 2 w 181"/>
                  <a:gd name="T17" fmla="*/ 4 h 315"/>
                  <a:gd name="T18" fmla="*/ 2 w 181"/>
                  <a:gd name="T19" fmla="*/ 4 h 315"/>
                  <a:gd name="T20" fmla="*/ 2 w 181"/>
                  <a:gd name="T21" fmla="*/ 4 h 315"/>
                  <a:gd name="T22" fmla="*/ 2 w 181"/>
                  <a:gd name="T23" fmla="*/ 4 h 315"/>
                  <a:gd name="T24" fmla="*/ 2 w 181"/>
                  <a:gd name="T25" fmla="*/ 4 h 315"/>
                  <a:gd name="T26" fmla="*/ 2 w 181"/>
                  <a:gd name="T27" fmla="*/ 4 h 315"/>
                  <a:gd name="T28" fmla="*/ 2 w 181"/>
                  <a:gd name="T29" fmla="*/ 3 h 315"/>
                  <a:gd name="T30" fmla="*/ 2 w 181"/>
                  <a:gd name="T31" fmla="*/ 3 h 315"/>
                  <a:gd name="T32" fmla="*/ 2 w 181"/>
                  <a:gd name="T33" fmla="*/ 4 h 315"/>
                  <a:gd name="T34" fmla="*/ 2 w 181"/>
                  <a:gd name="T35" fmla="*/ 3 h 315"/>
                  <a:gd name="T36" fmla="*/ 2 w 181"/>
                  <a:gd name="T37" fmla="*/ 3 h 315"/>
                  <a:gd name="T38" fmla="*/ 1 w 181"/>
                  <a:gd name="T39" fmla="*/ 3 h 315"/>
                  <a:gd name="T40" fmla="*/ 1 w 181"/>
                  <a:gd name="T41" fmla="*/ 3 h 315"/>
                  <a:gd name="T42" fmla="*/ 1 w 181"/>
                  <a:gd name="T43" fmla="*/ 2 h 315"/>
                  <a:gd name="T44" fmla="*/ 1 w 181"/>
                  <a:gd name="T45" fmla="*/ 2 h 315"/>
                  <a:gd name="T46" fmla="*/ 1 w 181"/>
                  <a:gd name="T47" fmla="*/ 2 h 315"/>
                  <a:gd name="T48" fmla="*/ 2 w 181"/>
                  <a:gd name="T49" fmla="*/ 2 h 315"/>
                  <a:gd name="T50" fmla="*/ 2 w 181"/>
                  <a:gd name="T51" fmla="*/ 2 h 315"/>
                  <a:gd name="T52" fmla="*/ 2 w 181"/>
                  <a:gd name="T53" fmla="*/ 2 h 315"/>
                  <a:gd name="T54" fmla="*/ 2 w 181"/>
                  <a:gd name="T55" fmla="*/ 2 h 315"/>
                  <a:gd name="T56" fmla="*/ 1 w 181"/>
                  <a:gd name="T57" fmla="*/ 2 h 315"/>
                  <a:gd name="T58" fmla="*/ 1 w 181"/>
                  <a:gd name="T59" fmla="*/ 1 h 315"/>
                  <a:gd name="T60" fmla="*/ 1 w 181"/>
                  <a:gd name="T61" fmla="*/ 1 h 315"/>
                  <a:gd name="T62" fmla="*/ 1 w 181"/>
                  <a:gd name="T63" fmla="*/ 1 h 315"/>
                  <a:gd name="T64" fmla="*/ 1 w 181"/>
                  <a:gd name="T65" fmla="*/ 0 h 315"/>
                  <a:gd name="T66" fmla="*/ 0 w 181"/>
                  <a:gd name="T67" fmla="*/ 0 h 315"/>
                  <a:gd name="T68" fmla="*/ 0 w 181"/>
                  <a:gd name="T69" fmla="*/ 0 h 315"/>
                  <a:gd name="T70" fmla="*/ 0 w 181"/>
                  <a:gd name="T71" fmla="*/ 0 h 315"/>
                  <a:gd name="T72" fmla="*/ 0 w 181"/>
                  <a:gd name="T73" fmla="*/ 0 h 315"/>
                  <a:gd name="T74" fmla="*/ 0 w 181"/>
                  <a:gd name="T75" fmla="*/ 0 h 315"/>
                  <a:gd name="T76" fmla="*/ 0 w 181"/>
                  <a:gd name="T77" fmla="*/ 0 h 315"/>
                  <a:gd name="T78" fmla="*/ 0 w 181"/>
                  <a:gd name="T79" fmla="*/ 0 h 3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1"/>
                  <a:gd name="T121" fmla="*/ 0 h 315"/>
                  <a:gd name="T122" fmla="*/ 181 w 181"/>
                  <a:gd name="T123" fmla="*/ 315 h 3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1" h="315">
                    <a:moveTo>
                      <a:pt x="36" y="56"/>
                    </a:moveTo>
                    <a:lnTo>
                      <a:pt x="56" y="107"/>
                    </a:lnTo>
                    <a:lnTo>
                      <a:pt x="70" y="158"/>
                    </a:lnTo>
                    <a:lnTo>
                      <a:pt x="77" y="202"/>
                    </a:lnTo>
                    <a:lnTo>
                      <a:pt x="78" y="246"/>
                    </a:lnTo>
                    <a:lnTo>
                      <a:pt x="78" y="259"/>
                    </a:lnTo>
                    <a:lnTo>
                      <a:pt x="109" y="263"/>
                    </a:lnTo>
                    <a:lnTo>
                      <a:pt x="110" y="308"/>
                    </a:lnTo>
                    <a:lnTo>
                      <a:pt x="140" y="315"/>
                    </a:lnTo>
                    <a:lnTo>
                      <a:pt x="145" y="310"/>
                    </a:lnTo>
                    <a:lnTo>
                      <a:pt x="146" y="294"/>
                    </a:lnTo>
                    <a:lnTo>
                      <a:pt x="152" y="280"/>
                    </a:lnTo>
                    <a:lnTo>
                      <a:pt x="168" y="267"/>
                    </a:lnTo>
                    <a:lnTo>
                      <a:pt x="177" y="267"/>
                    </a:lnTo>
                    <a:lnTo>
                      <a:pt x="181" y="252"/>
                    </a:lnTo>
                    <a:lnTo>
                      <a:pt x="166" y="250"/>
                    </a:lnTo>
                    <a:lnTo>
                      <a:pt x="154" y="256"/>
                    </a:lnTo>
                    <a:lnTo>
                      <a:pt x="141" y="254"/>
                    </a:lnTo>
                    <a:lnTo>
                      <a:pt x="128" y="242"/>
                    </a:lnTo>
                    <a:lnTo>
                      <a:pt x="106" y="222"/>
                    </a:lnTo>
                    <a:lnTo>
                      <a:pt x="90" y="200"/>
                    </a:lnTo>
                    <a:lnTo>
                      <a:pt x="92" y="183"/>
                    </a:lnTo>
                    <a:lnTo>
                      <a:pt x="101" y="175"/>
                    </a:lnTo>
                    <a:lnTo>
                      <a:pt x="116" y="174"/>
                    </a:lnTo>
                    <a:lnTo>
                      <a:pt x="128" y="175"/>
                    </a:lnTo>
                    <a:lnTo>
                      <a:pt x="142" y="188"/>
                    </a:lnTo>
                    <a:lnTo>
                      <a:pt x="152" y="175"/>
                    </a:lnTo>
                    <a:lnTo>
                      <a:pt x="128" y="167"/>
                    </a:lnTo>
                    <a:lnTo>
                      <a:pt x="110" y="134"/>
                    </a:lnTo>
                    <a:lnTo>
                      <a:pt x="88" y="116"/>
                    </a:lnTo>
                    <a:lnTo>
                      <a:pt x="86" y="88"/>
                    </a:lnTo>
                    <a:lnTo>
                      <a:pt x="64" y="67"/>
                    </a:lnTo>
                    <a:lnTo>
                      <a:pt x="77" y="39"/>
                    </a:lnTo>
                    <a:lnTo>
                      <a:pt x="58" y="46"/>
                    </a:lnTo>
                    <a:lnTo>
                      <a:pt x="41" y="3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4" y="26"/>
                    </a:lnTo>
                    <a:lnTo>
                      <a:pt x="36" y="56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269">
                <a:extLst>
                  <a:ext uri="{FF2B5EF4-FFF2-40B4-BE49-F238E27FC236}">
                    <a16:creationId xmlns:a16="http://schemas.microsoft.com/office/drawing/2014/main" id="{76DA05BE-F974-42E1-BDA0-8A4E7A5C3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4" y="1465"/>
                <a:ext cx="151" cy="94"/>
              </a:xfrm>
              <a:custGeom>
                <a:avLst/>
                <a:gdLst>
                  <a:gd name="T0" fmla="*/ 0 w 301"/>
                  <a:gd name="T1" fmla="*/ 0 h 190"/>
                  <a:gd name="T2" fmla="*/ 1 w 301"/>
                  <a:gd name="T3" fmla="*/ 0 h 190"/>
                  <a:gd name="T4" fmla="*/ 2 w 301"/>
                  <a:gd name="T5" fmla="*/ 0 h 190"/>
                  <a:gd name="T6" fmla="*/ 2 w 301"/>
                  <a:gd name="T7" fmla="*/ 0 h 190"/>
                  <a:gd name="T8" fmla="*/ 3 w 301"/>
                  <a:gd name="T9" fmla="*/ 0 h 190"/>
                  <a:gd name="T10" fmla="*/ 4 w 301"/>
                  <a:gd name="T11" fmla="*/ 0 h 190"/>
                  <a:gd name="T12" fmla="*/ 4 w 301"/>
                  <a:gd name="T13" fmla="*/ 0 h 190"/>
                  <a:gd name="T14" fmla="*/ 5 w 301"/>
                  <a:gd name="T15" fmla="*/ 1 h 190"/>
                  <a:gd name="T16" fmla="*/ 5 w 301"/>
                  <a:gd name="T17" fmla="*/ 1 h 190"/>
                  <a:gd name="T18" fmla="*/ 5 w 301"/>
                  <a:gd name="T19" fmla="*/ 2 h 190"/>
                  <a:gd name="T20" fmla="*/ 5 w 301"/>
                  <a:gd name="T21" fmla="*/ 2 h 190"/>
                  <a:gd name="T22" fmla="*/ 5 w 301"/>
                  <a:gd name="T23" fmla="*/ 2 h 190"/>
                  <a:gd name="T24" fmla="*/ 5 w 301"/>
                  <a:gd name="T25" fmla="*/ 2 h 190"/>
                  <a:gd name="T26" fmla="*/ 4 w 301"/>
                  <a:gd name="T27" fmla="*/ 2 h 190"/>
                  <a:gd name="T28" fmla="*/ 5 w 301"/>
                  <a:gd name="T29" fmla="*/ 2 h 190"/>
                  <a:gd name="T30" fmla="*/ 4 w 301"/>
                  <a:gd name="T31" fmla="*/ 2 h 190"/>
                  <a:gd name="T32" fmla="*/ 4 w 301"/>
                  <a:gd name="T33" fmla="*/ 1 h 190"/>
                  <a:gd name="T34" fmla="*/ 4 w 301"/>
                  <a:gd name="T35" fmla="*/ 1 h 190"/>
                  <a:gd name="T36" fmla="*/ 4 w 301"/>
                  <a:gd name="T37" fmla="*/ 1 h 190"/>
                  <a:gd name="T38" fmla="*/ 4 w 301"/>
                  <a:gd name="T39" fmla="*/ 1 h 190"/>
                  <a:gd name="T40" fmla="*/ 4 w 301"/>
                  <a:gd name="T41" fmla="*/ 1 h 190"/>
                  <a:gd name="T42" fmla="*/ 3 w 301"/>
                  <a:gd name="T43" fmla="*/ 1 h 190"/>
                  <a:gd name="T44" fmla="*/ 3 w 301"/>
                  <a:gd name="T45" fmla="*/ 1 h 190"/>
                  <a:gd name="T46" fmla="*/ 3 w 301"/>
                  <a:gd name="T47" fmla="*/ 1 h 190"/>
                  <a:gd name="T48" fmla="*/ 2 w 301"/>
                  <a:gd name="T49" fmla="*/ 0 h 190"/>
                  <a:gd name="T50" fmla="*/ 2 w 301"/>
                  <a:gd name="T51" fmla="*/ 1 h 190"/>
                  <a:gd name="T52" fmla="*/ 2 w 301"/>
                  <a:gd name="T53" fmla="*/ 0 h 190"/>
                  <a:gd name="T54" fmla="*/ 2 w 301"/>
                  <a:gd name="T55" fmla="*/ 0 h 190"/>
                  <a:gd name="T56" fmla="*/ 2 w 301"/>
                  <a:gd name="T57" fmla="*/ 0 h 190"/>
                  <a:gd name="T58" fmla="*/ 1 w 301"/>
                  <a:gd name="T59" fmla="*/ 0 h 190"/>
                  <a:gd name="T60" fmla="*/ 1 w 301"/>
                  <a:gd name="T61" fmla="*/ 0 h 190"/>
                  <a:gd name="T62" fmla="*/ 1 w 301"/>
                  <a:gd name="T63" fmla="*/ 0 h 190"/>
                  <a:gd name="T64" fmla="*/ 1 w 301"/>
                  <a:gd name="T65" fmla="*/ 0 h 190"/>
                  <a:gd name="T66" fmla="*/ 1 w 301"/>
                  <a:gd name="T67" fmla="*/ 0 h 190"/>
                  <a:gd name="T68" fmla="*/ 1 w 301"/>
                  <a:gd name="T69" fmla="*/ 0 h 190"/>
                  <a:gd name="T70" fmla="*/ 1 w 301"/>
                  <a:gd name="T71" fmla="*/ 0 h 190"/>
                  <a:gd name="T72" fmla="*/ 0 w 301"/>
                  <a:gd name="T73" fmla="*/ 0 h 190"/>
                  <a:gd name="T74" fmla="*/ 0 w 301"/>
                  <a:gd name="T75" fmla="*/ 0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1"/>
                  <a:gd name="T115" fmla="*/ 0 h 190"/>
                  <a:gd name="T116" fmla="*/ 301 w 301"/>
                  <a:gd name="T117" fmla="*/ 190 h 1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1" h="190">
                    <a:moveTo>
                      <a:pt x="0" y="16"/>
                    </a:moveTo>
                    <a:lnTo>
                      <a:pt x="35" y="4"/>
                    </a:lnTo>
                    <a:lnTo>
                      <a:pt x="80" y="0"/>
                    </a:lnTo>
                    <a:lnTo>
                      <a:pt x="124" y="3"/>
                    </a:lnTo>
                    <a:lnTo>
                      <a:pt x="176" y="15"/>
                    </a:lnTo>
                    <a:lnTo>
                      <a:pt x="228" y="40"/>
                    </a:lnTo>
                    <a:lnTo>
                      <a:pt x="256" y="59"/>
                    </a:lnTo>
                    <a:lnTo>
                      <a:pt x="276" y="78"/>
                    </a:lnTo>
                    <a:lnTo>
                      <a:pt x="265" y="98"/>
                    </a:lnTo>
                    <a:lnTo>
                      <a:pt x="301" y="148"/>
                    </a:lnTo>
                    <a:lnTo>
                      <a:pt x="298" y="160"/>
                    </a:lnTo>
                    <a:lnTo>
                      <a:pt x="282" y="170"/>
                    </a:lnTo>
                    <a:lnTo>
                      <a:pt x="266" y="190"/>
                    </a:lnTo>
                    <a:lnTo>
                      <a:pt x="248" y="190"/>
                    </a:lnTo>
                    <a:lnTo>
                      <a:pt x="262" y="158"/>
                    </a:lnTo>
                    <a:lnTo>
                      <a:pt x="239" y="142"/>
                    </a:lnTo>
                    <a:lnTo>
                      <a:pt x="248" y="122"/>
                    </a:lnTo>
                    <a:lnTo>
                      <a:pt x="246" y="102"/>
                    </a:lnTo>
                    <a:lnTo>
                      <a:pt x="229" y="87"/>
                    </a:lnTo>
                    <a:lnTo>
                      <a:pt x="212" y="79"/>
                    </a:lnTo>
                    <a:lnTo>
                      <a:pt x="193" y="72"/>
                    </a:lnTo>
                    <a:lnTo>
                      <a:pt x="175" y="64"/>
                    </a:lnTo>
                    <a:lnTo>
                      <a:pt x="159" y="67"/>
                    </a:lnTo>
                    <a:lnTo>
                      <a:pt x="156" y="71"/>
                    </a:lnTo>
                    <a:lnTo>
                      <a:pt x="125" y="59"/>
                    </a:lnTo>
                    <a:lnTo>
                      <a:pt x="113" y="78"/>
                    </a:lnTo>
                    <a:lnTo>
                      <a:pt x="109" y="59"/>
                    </a:lnTo>
                    <a:lnTo>
                      <a:pt x="100" y="43"/>
                    </a:lnTo>
                    <a:lnTo>
                      <a:pt x="68" y="18"/>
                    </a:lnTo>
                    <a:lnTo>
                      <a:pt x="56" y="10"/>
                    </a:lnTo>
                    <a:lnTo>
                      <a:pt x="41" y="11"/>
                    </a:lnTo>
                    <a:lnTo>
                      <a:pt x="31" y="20"/>
                    </a:lnTo>
                    <a:lnTo>
                      <a:pt x="27" y="27"/>
                    </a:lnTo>
                    <a:lnTo>
                      <a:pt x="36" y="48"/>
                    </a:lnTo>
                    <a:lnTo>
                      <a:pt x="32" y="52"/>
                    </a:lnTo>
                    <a:lnTo>
                      <a:pt x="16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270">
                <a:extLst>
                  <a:ext uri="{FF2B5EF4-FFF2-40B4-BE49-F238E27FC236}">
                    <a16:creationId xmlns:a16="http://schemas.microsoft.com/office/drawing/2014/main" id="{99771258-E663-4635-B51E-A3522EE65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0" y="1551"/>
                <a:ext cx="91" cy="148"/>
              </a:xfrm>
              <a:custGeom>
                <a:avLst/>
                <a:gdLst>
                  <a:gd name="T0" fmla="*/ 2 w 181"/>
                  <a:gd name="T1" fmla="*/ 0 h 298"/>
                  <a:gd name="T2" fmla="*/ 1 w 181"/>
                  <a:gd name="T3" fmla="*/ 0 h 298"/>
                  <a:gd name="T4" fmla="*/ 1 w 181"/>
                  <a:gd name="T5" fmla="*/ 0 h 298"/>
                  <a:gd name="T6" fmla="*/ 1 w 181"/>
                  <a:gd name="T7" fmla="*/ 0 h 298"/>
                  <a:gd name="T8" fmla="*/ 1 w 181"/>
                  <a:gd name="T9" fmla="*/ 0 h 298"/>
                  <a:gd name="T10" fmla="*/ 1 w 181"/>
                  <a:gd name="T11" fmla="*/ 0 h 298"/>
                  <a:gd name="T12" fmla="*/ 0 w 181"/>
                  <a:gd name="T13" fmla="*/ 0 h 298"/>
                  <a:gd name="T14" fmla="*/ 1 w 181"/>
                  <a:gd name="T15" fmla="*/ 1 h 298"/>
                  <a:gd name="T16" fmla="*/ 1 w 181"/>
                  <a:gd name="T17" fmla="*/ 1 h 298"/>
                  <a:gd name="T18" fmla="*/ 1 w 181"/>
                  <a:gd name="T19" fmla="*/ 2 h 298"/>
                  <a:gd name="T20" fmla="*/ 1 w 181"/>
                  <a:gd name="T21" fmla="*/ 2 h 298"/>
                  <a:gd name="T22" fmla="*/ 1 w 181"/>
                  <a:gd name="T23" fmla="*/ 1 h 298"/>
                  <a:gd name="T24" fmla="*/ 2 w 181"/>
                  <a:gd name="T25" fmla="*/ 1 h 298"/>
                  <a:gd name="T26" fmla="*/ 2 w 181"/>
                  <a:gd name="T27" fmla="*/ 2 h 298"/>
                  <a:gd name="T28" fmla="*/ 2 w 181"/>
                  <a:gd name="T29" fmla="*/ 2 h 298"/>
                  <a:gd name="T30" fmla="*/ 2 w 181"/>
                  <a:gd name="T31" fmla="*/ 2 h 298"/>
                  <a:gd name="T32" fmla="*/ 2 w 181"/>
                  <a:gd name="T33" fmla="*/ 3 h 298"/>
                  <a:gd name="T34" fmla="*/ 2 w 181"/>
                  <a:gd name="T35" fmla="*/ 3 h 298"/>
                  <a:gd name="T36" fmla="*/ 2 w 181"/>
                  <a:gd name="T37" fmla="*/ 3 h 298"/>
                  <a:gd name="T38" fmla="*/ 2 w 181"/>
                  <a:gd name="T39" fmla="*/ 3 h 298"/>
                  <a:gd name="T40" fmla="*/ 2 w 181"/>
                  <a:gd name="T41" fmla="*/ 3 h 298"/>
                  <a:gd name="T42" fmla="*/ 2 w 181"/>
                  <a:gd name="T43" fmla="*/ 3 h 298"/>
                  <a:gd name="T44" fmla="*/ 2 w 181"/>
                  <a:gd name="T45" fmla="*/ 4 h 298"/>
                  <a:gd name="T46" fmla="*/ 2 w 181"/>
                  <a:gd name="T47" fmla="*/ 4 h 298"/>
                  <a:gd name="T48" fmla="*/ 2 w 181"/>
                  <a:gd name="T49" fmla="*/ 4 h 298"/>
                  <a:gd name="T50" fmla="*/ 2 w 181"/>
                  <a:gd name="T51" fmla="*/ 4 h 298"/>
                  <a:gd name="T52" fmla="*/ 3 w 181"/>
                  <a:gd name="T53" fmla="*/ 4 h 298"/>
                  <a:gd name="T54" fmla="*/ 3 w 181"/>
                  <a:gd name="T55" fmla="*/ 3 h 298"/>
                  <a:gd name="T56" fmla="*/ 3 w 181"/>
                  <a:gd name="T57" fmla="*/ 3 h 298"/>
                  <a:gd name="T58" fmla="*/ 3 w 181"/>
                  <a:gd name="T59" fmla="*/ 2 h 298"/>
                  <a:gd name="T60" fmla="*/ 3 w 181"/>
                  <a:gd name="T61" fmla="*/ 2 h 298"/>
                  <a:gd name="T62" fmla="*/ 3 w 181"/>
                  <a:gd name="T63" fmla="*/ 2 h 298"/>
                  <a:gd name="T64" fmla="*/ 3 w 181"/>
                  <a:gd name="T65" fmla="*/ 2 h 298"/>
                  <a:gd name="T66" fmla="*/ 3 w 181"/>
                  <a:gd name="T67" fmla="*/ 2 h 298"/>
                  <a:gd name="T68" fmla="*/ 3 w 181"/>
                  <a:gd name="T69" fmla="*/ 1 h 298"/>
                  <a:gd name="T70" fmla="*/ 2 w 181"/>
                  <a:gd name="T71" fmla="*/ 1 h 298"/>
                  <a:gd name="T72" fmla="*/ 3 w 181"/>
                  <a:gd name="T73" fmla="*/ 0 h 298"/>
                  <a:gd name="T74" fmla="*/ 2 w 181"/>
                  <a:gd name="T75" fmla="*/ 1 h 298"/>
                  <a:gd name="T76" fmla="*/ 2 w 181"/>
                  <a:gd name="T77" fmla="*/ 1 h 298"/>
                  <a:gd name="T78" fmla="*/ 2 w 181"/>
                  <a:gd name="T79" fmla="*/ 1 h 298"/>
                  <a:gd name="T80" fmla="*/ 2 w 181"/>
                  <a:gd name="T81" fmla="*/ 0 h 298"/>
                  <a:gd name="T82" fmla="*/ 2 w 181"/>
                  <a:gd name="T83" fmla="*/ 0 h 298"/>
                  <a:gd name="T84" fmla="*/ 2 w 181"/>
                  <a:gd name="T85" fmla="*/ 0 h 298"/>
                  <a:gd name="T86" fmla="*/ 2 w 181"/>
                  <a:gd name="T87" fmla="*/ 0 h 298"/>
                  <a:gd name="T88" fmla="*/ 2 w 181"/>
                  <a:gd name="T89" fmla="*/ 0 h 29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298"/>
                  <a:gd name="T137" fmla="*/ 181 w 181"/>
                  <a:gd name="T138" fmla="*/ 298 h 29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298">
                    <a:moveTo>
                      <a:pt x="84" y="0"/>
                    </a:moveTo>
                    <a:lnTo>
                      <a:pt x="60" y="47"/>
                    </a:lnTo>
                    <a:lnTo>
                      <a:pt x="41" y="35"/>
                    </a:lnTo>
                    <a:lnTo>
                      <a:pt x="33" y="44"/>
                    </a:lnTo>
                    <a:lnTo>
                      <a:pt x="19" y="48"/>
                    </a:lnTo>
                    <a:lnTo>
                      <a:pt x="1" y="50"/>
                    </a:lnTo>
                    <a:lnTo>
                      <a:pt x="0" y="62"/>
                    </a:lnTo>
                    <a:lnTo>
                      <a:pt x="32" y="96"/>
                    </a:lnTo>
                    <a:lnTo>
                      <a:pt x="33" y="112"/>
                    </a:lnTo>
                    <a:lnTo>
                      <a:pt x="21" y="131"/>
                    </a:lnTo>
                    <a:lnTo>
                      <a:pt x="37" y="132"/>
                    </a:lnTo>
                    <a:lnTo>
                      <a:pt x="44" y="108"/>
                    </a:lnTo>
                    <a:lnTo>
                      <a:pt x="110" y="115"/>
                    </a:lnTo>
                    <a:lnTo>
                      <a:pt x="101" y="146"/>
                    </a:lnTo>
                    <a:lnTo>
                      <a:pt x="117" y="160"/>
                    </a:lnTo>
                    <a:lnTo>
                      <a:pt x="122" y="183"/>
                    </a:lnTo>
                    <a:lnTo>
                      <a:pt x="125" y="199"/>
                    </a:lnTo>
                    <a:lnTo>
                      <a:pt x="125" y="232"/>
                    </a:lnTo>
                    <a:lnTo>
                      <a:pt x="121" y="247"/>
                    </a:lnTo>
                    <a:lnTo>
                      <a:pt x="110" y="254"/>
                    </a:lnTo>
                    <a:lnTo>
                      <a:pt x="94" y="256"/>
                    </a:lnTo>
                    <a:lnTo>
                      <a:pt x="77" y="256"/>
                    </a:lnTo>
                    <a:lnTo>
                      <a:pt x="73" y="283"/>
                    </a:lnTo>
                    <a:lnTo>
                      <a:pt x="89" y="291"/>
                    </a:lnTo>
                    <a:lnTo>
                      <a:pt x="97" y="280"/>
                    </a:lnTo>
                    <a:lnTo>
                      <a:pt x="120" y="298"/>
                    </a:lnTo>
                    <a:lnTo>
                      <a:pt x="140" y="266"/>
                    </a:lnTo>
                    <a:lnTo>
                      <a:pt x="164" y="231"/>
                    </a:lnTo>
                    <a:lnTo>
                      <a:pt x="180" y="206"/>
                    </a:lnTo>
                    <a:lnTo>
                      <a:pt x="181" y="190"/>
                    </a:lnTo>
                    <a:lnTo>
                      <a:pt x="170" y="183"/>
                    </a:lnTo>
                    <a:lnTo>
                      <a:pt x="168" y="164"/>
                    </a:lnTo>
                    <a:lnTo>
                      <a:pt x="149" y="154"/>
                    </a:lnTo>
                    <a:lnTo>
                      <a:pt x="136" y="139"/>
                    </a:lnTo>
                    <a:lnTo>
                      <a:pt x="136" y="116"/>
                    </a:lnTo>
                    <a:lnTo>
                      <a:pt x="110" y="100"/>
                    </a:lnTo>
                    <a:lnTo>
                      <a:pt x="130" y="51"/>
                    </a:lnTo>
                    <a:lnTo>
                      <a:pt x="102" y="76"/>
                    </a:lnTo>
                    <a:lnTo>
                      <a:pt x="93" y="76"/>
                    </a:lnTo>
                    <a:lnTo>
                      <a:pt x="80" y="71"/>
                    </a:lnTo>
                    <a:lnTo>
                      <a:pt x="74" y="60"/>
                    </a:lnTo>
                    <a:lnTo>
                      <a:pt x="76" y="44"/>
                    </a:lnTo>
                    <a:lnTo>
                      <a:pt x="10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271">
                <a:extLst>
                  <a:ext uri="{FF2B5EF4-FFF2-40B4-BE49-F238E27FC236}">
                    <a16:creationId xmlns:a16="http://schemas.microsoft.com/office/drawing/2014/main" id="{B0481DAD-F3F8-478D-B2AA-8F6001A86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" y="1533"/>
                <a:ext cx="33" cy="45"/>
              </a:xfrm>
              <a:custGeom>
                <a:avLst/>
                <a:gdLst>
                  <a:gd name="T0" fmla="*/ 1 w 65"/>
                  <a:gd name="T1" fmla="*/ 0 h 91"/>
                  <a:gd name="T2" fmla="*/ 0 w 65"/>
                  <a:gd name="T3" fmla="*/ 0 h 91"/>
                  <a:gd name="T4" fmla="*/ 0 w 65"/>
                  <a:gd name="T5" fmla="*/ 0 h 91"/>
                  <a:gd name="T6" fmla="*/ 1 w 65"/>
                  <a:gd name="T7" fmla="*/ 0 h 91"/>
                  <a:gd name="T8" fmla="*/ 1 w 65"/>
                  <a:gd name="T9" fmla="*/ 0 h 91"/>
                  <a:gd name="T10" fmla="*/ 1 w 65"/>
                  <a:gd name="T11" fmla="*/ 0 h 91"/>
                  <a:gd name="T12" fmla="*/ 1 w 65"/>
                  <a:gd name="T13" fmla="*/ 0 h 91"/>
                  <a:gd name="T14" fmla="*/ 1 w 65"/>
                  <a:gd name="T15" fmla="*/ 1 h 91"/>
                  <a:gd name="T16" fmla="*/ 1 w 65"/>
                  <a:gd name="T17" fmla="*/ 1 h 91"/>
                  <a:gd name="T18" fmla="*/ 1 w 65"/>
                  <a:gd name="T19" fmla="*/ 1 h 91"/>
                  <a:gd name="T20" fmla="*/ 1 w 65"/>
                  <a:gd name="T21" fmla="*/ 1 h 91"/>
                  <a:gd name="T22" fmla="*/ 2 w 65"/>
                  <a:gd name="T23" fmla="*/ 1 h 91"/>
                  <a:gd name="T24" fmla="*/ 1 w 65"/>
                  <a:gd name="T25" fmla="*/ 0 h 91"/>
                  <a:gd name="T26" fmla="*/ 1 w 65"/>
                  <a:gd name="T27" fmla="*/ 0 h 91"/>
                  <a:gd name="T28" fmla="*/ 1 w 65"/>
                  <a:gd name="T29" fmla="*/ 0 h 91"/>
                  <a:gd name="T30" fmla="*/ 1 w 65"/>
                  <a:gd name="T31" fmla="*/ 0 h 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"/>
                  <a:gd name="T49" fmla="*/ 0 h 91"/>
                  <a:gd name="T50" fmla="*/ 65 w 65"/>
                  <a:gd name="T51" fmla="*/ 91 h 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" h="91">
                    <a:moveTo>
                      <a:pt x="32" y="0"/>
                    </a:moveTo>
                    <a:lnTo>
                      <a:pt x="0" y="11"/>
                    </a:lnTo>
                    <a:lnTo>
                      <a:pt x="0" y="26"/>
                    </a:lnTo>
                    <a:lnTo>
                      <a:pt x="17" y="26"/>
                    </a:lnTo>
                    <a:lnTo>
                      <a:pt x="27" y="32"/>
                    </a:lnTo>
                    <a:lnTo>
                      <a:pt x="35" y="40"/>
                    </a:lnTo>
                    <a:lnTo>
                      <a:pt x="35" y="52"/>
                    </a:lnTo>
                    <a:lnTo>
                      <a:pt x="23" y="71"/>
                    </a:lnTo>
                    <a:lnTo>
                      <a:pt x="19" y="78"/>
                    </a:lnTo>
                    <a:lnTo>
                      <a:pt x="44" y="91"/>
                    </a:lnTo>
                    <a:lnTo>
                      <a:pt x="52" y="84"/>
                    </a:lnTo>
                    <a:lnTo>
                      <a:pt x="65" y="83"/>
                    </a:lnTo>
                    <a:lnTo>
                      <a:pt x="56" y="54"/>
                    </a:lnTo>
                    <a:lnTo>
                      <a:pt x="45" y="2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272">
                <a:extLst>
                  <a:ext uri="{FF2B5EF4-FFF2-40B4-BE49-F238E27FC236}">
                    <a16:creationId xmlns:a16="http://schemas.microsoft.com/office/drawing/2014/main" id="{76F17704-4AD4-4B57-8B28-5A12DFEC4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1639"/>
                <a:ext cx="56" cy="96"/>
              </a:xfrm>
              <a:custGeom>
                <a:avLst/>
                <a:gdLst>
                  <a:gd name="T0" fmla="*/ 2 w 112"/>
                  <a:gd name="T1" fmla="*/ 0 h 192"/>
                  <a:gd name="T2" fmla="*/ 2 w 112"/>
                  <a:gd name="T3" fmla="*/ 1 h 192"/>
                  <a:gd name="T4" fmla="*/ 1 w 112"/>
                  <a:gd name="T5" fmla="*/ 1 h 192"/>
                  <a:gd name="T6" fmla="*/ 1 w 112"/>
                  <a:gd name="T7" fmla="*/ 1 h 192"/>
                  <a:gd name="T8" fmla="*/ 1 w 112"/>
                  <a:gd name="T9" fmla="*/ 2 h 192"/>
                  <a:gd name="T10" fmla="*/ 1 w 112"/>
                  <a:gd name="T11" fmla="*/ 2 h 192"/>
                  <a:gd name="T12" fmla="*/ 1 w 112"/>
                  <a:gd name="T13" fmla="*/ 3 h 192"/>
                  <a:gd name="T14" fmla="*/ 1 w 112"/>
                  <a:gd name="T15" fmla="*/ 3 h 192"/>
                  <a:gd name="T16" fmla="*/ 0 w 112"/>
                  <a:gd name="T17" fmla="*/ 3 h 192"/>
                  <a:gd name="T18" fmla="*/ 1 w 112"/>
                  <a:gd name="T19" fmla="*/ 3 h 192"/>
                  <a:gd name="T20" fmla="*/ 1 w 112"/>
                  <a:gd name="T21" fmla="*/ 3 h 192"/>
                  <a:gd name="T22" fmla="*/ 1 w 112"/>
                  <a:gd name="T23" fmla="*/ 3 h 192"/>
                  <a:gd name="T24" fmla="*/ 1 w 112"/>
                  <a:gd name="T25" fmla="*/ 3 h 192"/>
                  <a:gd name="T26" fmla="*/ 1 w 112"/>
                  <a:gd name="T27" fmla="*/ 3 h 192"/>
                  <a:gd name="T28" fmla="*/ 2 w 112"/>
                  <a:gd name="T29" fmla="*/ 2 h 192"/>
                  <a:gd name="T30" fmla="*/ 2 w 112"/>
                  <a:gd name="T31" fmla="*/ 2 h 192"/>
                  <a:gd name="T32" fmla="*/ 2 w 112"/>
                  <a:gd name="T33" fmla="*/ 2 h 192"/>
                  <a:gd name="T34" fmla="*/ 2 w 112"/>
                  <a:gd name="T35" fmla="*/ 2 h 192"/>
                  <a:gd name="T36" fmla="*/ 2 w 112"/>
                  <a:gd name="T37" fmla="*/ 2 h 192"/>
                  <a:gd name="T38" fmla="*/ 2 w 112"/>
                  <a:gd name="T39" fmla="*/ 2 h 192"/>
                  <a:gd name="T40" fmla="*/ 2 w 112"/>
                  <a:gd name="T41" fmla="*/ 1 h 192"/>
                  <a:gd name="T42" fmla="*/ 2 w 112"/>
                  <a:gd name="T43" fmla="*/ 1 h 192"/>
                  <a:gd name="T44" fmla="*/ 2 w 112"/>
                  <a:gd name="T45" fmla="*/ 1 h 192"/>
                  <a:gd name="T46" fmla="*/ 2 w 112"/>
                  <a:gd name="T47" fmla="*/ 0 h 192"/>
                  <a:gd name="T48" fmla="*/ 2 w 112"/>
                  <a:gd name="T49" fmla="*/ 0 h 1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2"/>
                  <a:gd name="T76" fmla="*/ 0 h 192"/>
                  <a:gd name="T77" fmla="*/ 112 w 112"/>
                  <a:gd name="T78" fmla="*/ 192 h 1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2" h="192">
                    <a:moveTo>
                      <a:pt x="73" y="0"/>
                    </a:moveTo>
                    <a:lnTo>
                      <a:pt x="68" y="30"/>
                    </a:lnTo>
                    <a:lnTo>
                      <a:pt x="45" y="29"/>
                    </a:lnTo>
                    <a:lnTo>
                      <a:pt x="41" y="62"/>
                    </a:lnTo>
                    <a:lnTo>
                      <a:pt x="49" y="86"/>
                    </a:lnTo>
                    <a:lnTo>
                      <a:pt x="45" y="116"/>
                    </a:lnTo>
                    <a:lnTo>
                      <a:pt x="36" y="146"/>
                    </a:lnTo>
                    <a:lnTo>
                      <a:pt x="23" y="166"/>
                    </a:lnTo>
                    <a:lnTo>
                      <a:pt x="0" y="186"/>
                    </a:lnTo>
                    <a:lnTo>
                      <a:pt x="41" y="190"/>
                    </a:lnTo>
                    <a:lnTo>
                      <a:pt x="59" y="192"/>
                    </a:lnTo>
                    <a:lnTo>
                      <a:pt x="49" y="182"/>
                    </a:lnTo>
                    <a:lnTo>
                      <a:pt x="47" y="161"/>
                    </a:lnTo>
                    <a:lnTo>
                      <a:pt x="57" y="146"/>
                    </a:lnTo>
                    <a:lnTo>
                      <a:pt x="92" y="109"/>
                    </a:lnTo>
                    <a:lnTo>
                      <a:pt x="104" y="106"/>
                    </a:lnTo>
                    <a:lnTo>
                      <a:pt x="111" y="102"/>
                    </a:lnTo>
                    <a:lnTo>
                      <a:pt x="112" y="81"/>
                    </a:lnTo>
                    <a:lnTo>
                      <a:pt x="96" y="77"/>
                    </a:lnTo>
                    <a:lnTo>
                      <a:pt x="88" y="65"/>
                    </a:lnTo>
                    <a:lnTo>
                      <a:pt x="88" y="42"/>
                    </a:lnTo>
                    <a:lnTo>
                      <a:pt x="89" y="29"/>
                    </a:lnTo>
                    <a:lnTo>
                      <a:pt x="103" y="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273">
                <a:extLst>
                  <a:ext uri="{FF2B5EF4-FFF2-40B4-BE49-F238E27FC236}">
                    <a16:creationId xmlns:a16="http://schemas.microsoft.com/office/drawing/2014/main" id="{1D9AD739-58ED-415A-9922-566537935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" y="1689"/>
                <a:ext cx="61" cy="46"/>
              </a:xfrm>
              <a:custGeom>
                <a:avLst/>
                <a:gdLst>
                  <a:gd name="T0" fmla="*/ 2 w 121"/>
                  <a:gd name="T1" fmla="*/ 1 h 92"/>
                  <a:gd name="T2" fmla="*/ 1 w 121"/>
                  <a:gd name="T3" fmla="*/ 0 h 92"/>
                  <a:gd name="T4" fmla="*/ 1 w 121"/>
                  <a:gd name="T5" fmla="*/ 1 h 92"/>
                  <a:gd name="T6" fmla="*/ 1 w 121"/>
                  <a:gd name="T7" fmla="*/ 1 h 92"/>
                  <a:gd name="T8" fmla="*/ 1 w 121"/>
                  <a:gd name="T9" fmla="*/ 1 h 92"/>
                  <a:gd name="T10" fmla="*/ 1 w 121"/>
                  <a:gd name="T11" fmla="*/ 1 h 92"/>
                  <a:gd name="T12" fmla="*/ 1 w 121"/>
                  <a:gd name="T13" fmla="*/ 1 h 92"/>
                  <a:gd name="T14" fmla="*/ 1 w 121"/>
                  <a:gd name="T15" fmla="*/ 1 h 92"/>
                  <a:gd name="T16" fmla="*/ 1 w 121"/>
                  <a:gd name="T17" fmla="*/ 2 h 92"/>
                  <a:gd name="T18" fmla="*/ 0 w 121"/>
                  <a:gd name="T19" fmla="*/ 2 h 92"/>
                  <a:gd name="T20" fmla="*/ 1 w 121"/>
                  <a:gd name="T21" fmla="*/ 2 h 92"/>
                  <a:gd name="T22" fmla="*/ 1 w 121"/>
                  <a:gd name="T23" fmla="*/ 2 h 92"/>
                  <a:gd name="T24" fmla="*/ 2 w 121"/>
                  <a:gd name="T25" fmla="*/ 2 h 92"/>
                  <a:gd name="T26" fmla="*/ 2 w 121"/>
                  <a:gd name="T27" fmla="*/ 2 h 92"/>
                  <a:gd name="T28" fmla="*/ 2 w 121"/>
                  <a:gd name="T29" fmla="*/ 1 h 92"/>
                  <a:gd name="T30" fmla="*/ 2 w 121"/>
                  <a:gd name="T31" fmla="*/ 1 h 92"/>
                  <a:gd name="T32" fmla="*/ 2 w 121"/>
                  <a:gd name="T33" fmla="*/ 1 h 92"/>
                  <a:gd name="T34" fmla="*/ 2 w 121"/>
                  <a:gd name="T35" fmla="*/ 1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1"/>
                  <a:gd name="T55" fmla="*/ 0 h 92"/>
                  <a:gd name="T56" fmla="*/ 121 w 121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1" h="92">
                    <a:moveTo>
                      <a:pt x="111" y="4"/>
                    </a:moveTo>
                    <a:lnTo>
                      <a:pt x="34" y="0"/>
                    </a:lnTo>
                    <a:lnTo>
                      <a:pt x="24" y="5"/>
                    </a:lnTo>
                    <a:lnTo>
                      <a:pt x="44" y="9"/>
                    </a:lnTo>
                    <a:lnTo>
                      <a:pt x="52" y="20"/>
                    </a:lnTo>
                    <a:lnTo>
                      <a:pt x="56" y="32"/>
                    </a:lnTo>
                    <a:lnTo>
                      <a:pt x="52" y="44"/>
                    </a:lnTo>
                    <a:lnTo>
                      <a:pt x="39" y="57"/>
                    </a:lnTo>
                    <a:lnTo>
                      <a:pt x="11" y="86"/>
                    </a:lnTo>
                    <a:lnTo>
                      <a:pt x="0" y="92"/>
                    </a:lnTo>
                    <a:lnTo>
                      <a:pt x="20" y="89"/>
                    </a:lnTo>
                    <a:lnTo>
                      <a:pt x="60" y="80"/>
                    </a:lnTo>
                    <a:lnTo>
                      <a:pt x="79" y="74"/>
                    </a:lnTo>
                    <a:lnTo>
                      <a:pt x="94" y="66"/>
                    </a:lnTo>
                    <a:lnTo>
                      <a:pt x="83" y="46"/>
                    </a:lnTo>
                    <a:lnTo>
                      <a:pt x="121" y="10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274">
                <a:extLst>
                  <a:ext uri="{FF2B5EF4-FFF2-40B4-BE49-F238E27FC236}">
                    <a16:creationId xmlns:a16="http://schemas.microsoft.com/office/drawing/2014/main" id="{F2E5AA38-3094-4436-AA37-36E52EFA5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1529"/>
                <a:ext cx="24" cy="28"/>
              </a:xfrm>
              <a:custGeom>
                <a:avLst/>
                <a:gdLst>
                  <a:gd name="T0" fmla="*/ 1 w 47"/>
                  <a:gd name="T1" fmla="*/ 0 h 56"/>
                  <a:gd name="T2" fmla="*/ 1 w 47"/>
                  <a:gd name="T3" fmla="*/ 1 h 56"/>
                  <a:gd name="T4" fmla="*/ 0 w 47"/>
                  <a:gd name="T5" fmla="*/ 1 h 56"/>
                  <a:gd name="T6" fmla="*/ 1 w 47"/>
                  <a:gd name="T7" fmla="*/ 1 h 56"/>
                  <a:gd name="T8" fmla="*/ 1 w 47"/>
                  <a:gd name="T9" fmla="*/ 1 h 56"/>
                  <a:gd name="T10" fmla="*/ 1 w 47"/>
                  <a:gd name="T11" fmla="*/ 1 h 56"/>
                  <a:gd name="T12" fmla="*/ 1 w 47"/>
                  <a:gd name="T13" fmla="*/ 0 h 56"/>
                  <a:gd name="T14" fmla="*/ 1 w 47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56"/>
                  <a:gd name="T26" fmla="*/ 47 w 47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56">
                    <a:moveTo>
                      <a:pt x="24" y="0"/>
                    </a:moveTo>
                    <a:lnTo>
                      <a:pt x="8" y="23"/>
                    </a:lnTo>
                    <a:lnTo>
                      <a:pt x="0" y="47"/>
                    </a:lnTo>
                    <a:lnTo>
                      <a:pt x="24" y="56"/>
                    </a:lnTo>
                    <a:lnTo>
                      <a:pt x="34" y="46"/>
                    </a:lnTo>
                    <a:lnTo>
                      <a:pt x="47" y="4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275">
                <a:extLst>
                  <a:ext uri="{FF2B5EF4-FFF2-40B4-BE49-F238E27FC236}">
                    <a16:creationId xmlns:a16="http://schemas.microsoft.com/office/drawing/2014/main" id="{A77B7CC8-9FCD-4162-822A-54CCD4898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1585"/>
                <a:ext cx="12" cy="14"/>
              </a:xfrm>
              <a:custGeom>
                <a:avLst/>
                <a:gdLst>
                  <a:gd name="T0" fmla="*/ 0 w 24"/>
                  <a:gd name="T1" fmla="*/ 0 h 26"/>
                  <a:gd name="T2" fmla="*/ 1 w 24"/>
                  <a:gd name="T3" fmla="*/ 1 h 26"/>
                  <a:gd name="T4" fmla="*/ 1 w 24"/>
                  <a:gd name="T5" fmla="*/ 1 h 26"/>
                  <a:gd name="T6" fmla="*/ 1 w 24"/>
                  <a:gd name="T7" fmla="*/ 1 h 26"/>
                  <a:gd name="T8" fmla="*/ 1 w 24"/>
                  <a:gd name="T9" fmla="*/ 1 h 26"/>
                  <a:gd name="T10" fmla="*/ 0 w 24"/>
                  <a:gd name="T11" fmla="*/ 0 h 26"/>
                  <a:gd name="T12" fmla="*/ 0 w 24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6"/>
                  <a:gd name="T23" fmla="*/ 24 w 24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6">
                    <a:moveTo>
                      <a:pt x="0" y="0"/>
                    </a:moveTo>
                    <a:lnTo>
                      <a:pt x="24" y="2"/>
                    </a:lnTo>
                    <a:lnTo>
                      <a:pt x="24" y="16"/>
                    </a:lnTo>
                    <a:lnTo>
                      <a:pt x="11" y="21"/>
                    </a:lnTo>
                    <a:lnTo>
                      <a:pt x="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276">
                <a:extLst>
                  <a:ext uri="{FF2B5EF4-FFF2-40B4-BE49-F238E27FC236}">
                    <a16:creationId xmlns:a16="http://schemas.microsoft.com/office/drawing/2014/main" id="{72075033-1C3A-4315-84F7-64FEEB819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1605"/>
                <a:ext cx="40" cy="34"/>
              </a:xfrm>
              <a:custGeom>
                <a:avLst/>
                <a:gdLst>
                  <a:gd name="T0" fmla="*/ 0 w 80"/>
                  <a:gd name="T1" fmla="*/ 1 h 68"/>
                  <a:gd name="T2" fmla="*/ 1 w 80"/>
                  <a:gd name="T3" fmla="*/ 1 h 68"/>
                  <a:gd name="T4" fmla="*/ 1 w 80"/>
                  <a:gd name="T5" fmla="*/ 1 h 68"/>
                  <a:gd name="T6" fmla="*/ 2 w 80"/>
                  <a:gd name="T7" fmla="*/ 1 h 68"/>
                  <a:gd name="T8" fmla="*/ 2 w 80"/>
                  <a:gd name="T9" fmla="*/ 1 h 68"/>
                  <a:gd name="T10" fmla="*/ 2 w 80"/>
                  <a:gd name="T11" fmla="*/ 1 h 68"/>
                  <a:gd name="T12" fmla="*/ 1 w 80"/>
                  <a:gd name="T13" fmla="*/ 0 h 68"/>
                  <a:gd name="T14" fmla="*/ 1 w 80"/>
                  <a:gd name="T15" fmla="*/ 0 h 68"/>
                  <a:gd name="T16" fmla="*/ 2 w 80"/>
                  <a:gd name="T17" fmla="*/ 1 h 68"/>
                  <a:gd name="T18" fmla="*/ 2 w 80"/>
                  <a:gd name="T19" fmla="*/ 1 h 68"/>
                  <a:gd name="T20" fmla="*/ 2 w 80"/>
                  <a:gd name="T21" fmla="*/ 1 h 68"/>
                  <a:gd name="T22" fmla="*/ 2 w 80"/>
                  <a:gd name="T23" fmla="*/ 2 h 68"/>
                  <a:gd name="T24" fmla="*/ 1 w 80"/>
                  <a:gd name="T25" fmla="*/ 2 h 68"/>
                  <a:gd name="T26" fmla="*/ 1 w 80"/>
                  <a:gd name="T27" fmla="*/ 2 h 68"/>
                  <a:gd name="T28" fmla="*/ 1 w 80"/>
                  <a:gd name="T29" fmla="*/ 1 h 68"/>
                  <a:gd name="T30" fmla="*/ 0 w 80"/>
                  <a:gd name="T31" fmla="*/ 1 h 68"/>
                  <a:gd name="T32" fmla="*/ 0 w 80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68"/>
                  <a:gd name="T53" fmla="*/ 80 w 80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68">
                    <a:moveTo>
                      <a:pt x="0" y="20"/>
                    </a:moveTo>
                    <a:lnTo>
                      <a:pt x="39" y="54"/>
                    </a:lnTo>
                    <a:lnTo>
                      <a:pt x="55" y="60"/>
                    </a:lnTo>
                    <a:lnTo>
                      <a:pt x="68" y="57"/>
                    </a:lnTo>
                    <a:lnTo>
                      <a:pt x="75" y="42"/>
                    </a:lnTo>
                    <a:lnTo>
                      <a:pt x="75" y="30"/>
                    </a:lnTo>
                    <a:lnTo>
                      <a:pt x="47" y="0"/>
                    </a:lnTo>
                    <a:lnTo>
                      <a:pt x="59" y="0"/>
                    </a:lnTo>
                    <a:lnTo>
                      <a:pt x="68" y="14"/>
                    </a:lnTo>
                    <a:lnTo>
                      <a:pt x="80" y="21"/>
                    </a:lnTo>
                    <a:lnTo>
                      <a:pt x="80" y="45"/>
                    </a:lnTo>
                    <a:lnTo>
                      <a:pt x="76" y="68"/>
                    </a:lnTo>
                    <a:lnTo>
                      <a:pt x="25" y="66"/>
                    </a:lnTo>
                    <a:lnTo>
                      <a:pt x="15" y="65"/>
                    </a:lnTo>
                    <a:lnTo>
                      <a:pt x="4" y="4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277">
                <a:extLst>
                  <a:ext uri="{FF2B5EF4-FFF2-40B4-BE49-F238E27FC236}">
                    <a16:creationId xmlns:a16="http://schemas.microsoft.com/office/drawing/2014/main" id="{8817D879-675E-48D7-BF9F-7004EF296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5" y="1467"/>
                <a:ext cx="103" cy="41"/>
              </a:xfrm>
              <a:custGeom>
                <a:avLst/>
                <a:gdLst>
                  <a:gd name="T0" fmla="*/ 0 w 207"/>
                  <a:gd name="T1" fmla="*/ 0 h 81"/>
                  <a:gd name="T2" fmla="*/ 0 w 207"/>
                  <a:gd name="T3" fmla="*/ 1 h 81"/>
                  <a:gd name="T4" fmla="*/ 1 w 207"/>
                  <a:gd name="T5" fmla="*/ 1 h 81"/>
                  <a:gd name="T6" fmla="*/ 2 w 207"/>
                  <a:gd name="T7" fmla="*/ 1 h 81"/>
                  <a:gd name="T8" fmla="*/ 2 w 207"/>
                  <a:gd name="T9" fmla="*/ 1 h 81"/>
                  <a:gd name="T10" fmla="*/ 3 w 207"/>
                  <a:gd name="T11" fmla="*/ 2 h 81"/>
                  <a:gd name="T12" fmla="*/ 3 w 207"/>
                  <a:gd name="T13" fmla="*/ 2 h 81"/>
                  <a:gd name="T14" fmla="*/ 2 w 207"/>
                  <a:gd name="T15" fmla="*/ 2 h 81"/>
                  <a:gd name="T16" fmla="*/ 2 w 207"/>
                  <a:gd name="T17" fmla="*/ 1 h 81"/>
                  <a:gd name="T18" fmla="*/ 1 w 207"/>
                  <a:gd name="T19" fmla="*/ 1 h 81"/>
                  <a:gd name="T20" fmla="*/ 0 w 207"/>
                  <a:gd name="T21" fmla="*/ 1 h 81"/>
                  <a:gd name="T22" fmla="*/ 0 w 207"/>
                  <a:gd name="T23" fmla="*/ 1 h 81"/>
                  <a:gd name="T24" fmla="*/ 0 w 207"/>
                  <a:gd name="T25" fmla="*/ 1 h 81"/>
                  <a:gd name="T26" fmla="*/ 0 w 207"/>
                  <a:gd name="T27" fmla="*/ 1 h 81"/>
                  <a:gd name="T28" fmla="*/ 0 w 207"/>
                  <a:gd name="T29" fmla="*/ 0 h 81"/>
                  <a:gd name="T30" fmla="*/ 0 w 207"/>
                  <a:gd name="T31" fmla="*/ 0 h 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7"/>
                  <a:gd name="T49" fmla="*/ 0 h 81"/>
                  <a:gd name="T50" fmla="*/ 207 w 207"/>
                  <a:gd name="T51" fmla="*/ 81 h 8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7" h="81">
                    <a:moveTo>
                      <a:pt x="15" y="0"/>
                    </a:moveTo>
                    <a:lnTo>
                      <a:pt x="52" y="1"/>
                    </a:lnTo>
                    <a:lnTo>
                      <a:pt x="112" y="16"/>
                    </a:lnTo>
                    <a:lnTo>
                      <a:pt x="158" y="36"/>
                    </a:lnTo>
                    <a:lnTo>
                      <a:pt x="179" y="50"/>
                    </a:lnTo>
                    <a:lnTo>
                      <a:pt x="207" y="72"/>
                    </a:lnTo>
                    <a:lnTo>
                      <a:pt x="204" y="81"/>
                    </a:lnTo>
                    <a:lnTo>
                      <a:pt x="187" y="66"/>
                    </a:lnTo>
                    <a:lnTo>
                      <a:pt x="147" y="46"/>
                    </a:lnTo>
                    <a:lnTo>
                      <a:pt x="91" y="33"/>
                    </a:lnTo>
                    <a:lnTo>
                      <a:pt x="56" y="26"/>
                    </a:lnTo>
                    <a:lnTo>
                      <a:pt x="38" y="26"/>
                    </a:lnTo>
                    <a:lnTo>
                      <a:pt x="16" y="10"/>
                    </a:lnTo>
                    <a:lnTo>
                      <a:pt x="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278">
                <a:extLst>
                  <a:ext uri="{FF2B5EF4-FFF2-40B4-BE49-F238E27FC236}">
                    <a16:creationId xmlns:a16="http://schemas.microsoft.com/office/drawing/2014/main" id="{64CB3144-7E1E-411A-9373-786F95AA1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1470"/>
                <a:ext cx="15" cy="9"/>
              </a:xfrm>
              <a:custGeom>
                <a:avLst/>
                <a:gdLst>
                  <a:gd name="T0" fmla="*/ 1 w 29"/>
                  <a:gd name="T1" fmla="*/ 0 h 19"/>
                  <a:gd name="T2" fmla="*/ 0 w 29"/>
                  <a:gd name="T3" fmla="*/ 0 h 19"/>
                  <a:gd name="T4" fmla="*/ 1 w 29"/>
                  <a:gd name="T5" fmla="*/ 0 h 19"/>
                  <a:gd name="T6" fmla="*/ 1 w 29"/>
                  <a:gd name="T7" fmla="*/ 0 h 19"/>
                  <a:gd name="T8" fmla="*/ 1 w 29"/>
                  <a:gd name="T9" fmla="*/ 0 h 19"/>
                  <a:gd name="T10" fmla="*/ 1 w 29"/>
                  <a:gd name="T11" fmla="*/ 0 h 19"/>
                  <a:gd name="T12" fmla="*/ 1 w 29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9"/>
                  <a:gd name="T23" fmla="*/ 29 w 29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9">
                    <a:moveTo>
                      <a:pt x="17" y="1"/>
                    </a:moveTo>
                    <a:lnTo>
                      <a:pt x="0" y="7"/>
                    </a:lnTo>
                    <a:lnTo>
                      <a:pt x="16" y="19"/>
                    </a:lnTo>
                    <a:lnTo>
                      <a:pt x="19" y="11"/>
                    </a:lnTo>
                    <a:lnTo>
                      <a:pt x="29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279">
                <a:extLst>
                  <a:ext uri="{FF2B5EF4-FFF2-40B4-BE49-F238E27FC236}">
                    <a16:creationId xmlns:a16="http://schemas.microsoft.com/office/drawing/2014/main" id="{C8D5B97B-5B4D-4157-86D9-1EE7A3A52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1536"/>
                <a:ext cx="22" cy="39"/>
              </a:xfrm>
              <a:custGeom>
                <a:avLst/>
                <a:gdLst>
                  <a:gd name="T0" fmla="*/ 1 w 44"/>
                  <a:gd name="T1" fmla="*/ 0 h 77"/>
                  <a:gd name="T2" fmla="*/ 0 w 44"/>
                  <a:gd name="T3" fmla="*/ 1 h 77"/>
                  <a:gd name="T4" fmla="*/ 1 w 44"/>
                  <a:gd name="T5" fmla="*/ 1 h 77"/>
                  <a:gd name="T6" fmla="*/ 1 w 44"/>
                  <a:gd name="T7" fmla="*/ 1 h 77"/>
                  <a:gd name="T8" fmla="*/ 1 w 44"/>
                  <a:gd name="T9" fmla="*/ 1 h 77"/>
                  <a:gd name="T10" fmla="*/ 1 w 44"/>
                  <a:gd name="T11" fmla="*/ 2 h 77"/>
                  <a:gd name="T12" fmla="*/ 1 w 44"/>
                  <a:gd name="T13" fmla="*/ 2 h 77"/>
                  <a:gd name="T14" fmla="*/ 1 w 44"/>
                  <a:gd name="T15" fmla="*/ 2 h 77"/>
                  <a:gd name="T16" fmla="*/ 1 w 44"/>
                  <a:gd name="T17" fmla="*/ 2 h 77"/>
                  <a:gd name="T18" fmla="*/ 1 w 44"/>
                  <a:gd name="T19" fmla="*/ 1 h 77"/>
                  <a:gd name="T20" fmla="*/ 1 w 44"/>
                  <a:gd name="T21" fmla="*/ 1 h 77"/>
                  <a:gd name="T22" fmla="*/ 1 w 44"/>
                  <a:gd name="T23" fmla="*/ 0 h 77"/>
                  <a:gd name="T24" fmla="*/ 1 w 44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77"/>
                  <a:gd name="T41" fmla="*/ 44 w 44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77">
                    <a:moveTo>
                      <a:pt x="17" y="0"/>
                    </a:moveTo>
                    <a:lnTo>
                      <a:pt x="0" y="8"/>
                    </a:lnTo>
                    <a:lnTo>
                      <a:pt x="19" y="21"/>
                    </a:lnTo>
                    <a:lnTo>
                      <a:pt x="28" y="32"/>
                    </a:lnTo>
                    <a:lnTo>
                      <a:pt x="29" y="43"/>
                    </a:lnTo>
                    <a:lnTo>
                      <a:pt x="20" y="71"/>
                    </a:lnTo>
                    <a:lnTo>
                      <a:pt x="28" y="77"/>
                    </a:lnTo>
                    <a:lnTo>
                      <a:pt x="36" y="71"/>
                    </a:lnTo>
                    <a:lnTo>
                      <a:pt x="44" y="71"/>
                    </a:lnTo>
                    <a:lnTo>
                      <a:pt x="40" y="47"/>
                    </a:lnTo>
                    <a:lnTo>
                      <a:pt x="29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280">
                <a:extLst>
                  <a:ext uri="{FF2B5EF4-FFF2-40B4-BE49-F238E27FC236}">
                    <a16:creationId xmlns:a16="http://schemas.microsoft.com/office/drawing/2014/main" id="{061DD152-A397-47A3-AEF0-11D34143B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4" y="1632"/>
                <a:ext cx="32" cy="62"/>
              </a:xfrm>
              <a:custGeom>
                <a:avLst/>
                <a:gdLst>
                  <a:gd name="T0" fmla="*/ 0 w 66"/>
                  <a:gd name="T1" fmla="*/ 1 h 124"/>
                  <a:gd name="T2" fmla="*/ 0 w 66"/>
                  <a:gd name="T3" fmla="*/ 1 h 124"/>
                  <a:gd name="T4" fmla="*/ 0 w 66"/>
                  <a:gd name="T5" fmla="*/ 1 h 124"/>
                  <a:gd name="T6" fmla="*/ 1 w 66"/>
                  <a:gd name="T7" fmla="*/ 1 h 124"/>
                  <a:gd name="T8" fmla="*/ 0 w 66"/>
                  <a:gd name="T9" fmla="*/ 1 h 124"/>
                  <a:gd name="T10" fmla="*/ 0 w 66"/>
                  <a:gd name="T11" fmla="*/ 2 h 124"/>
                  <a:gd name="T12" fmla="*/ 0 w 66"/>
                  <a:gd name="T13" fmla="*/ 2 h 124"/>
                  <a:gd name="T14" fmla="*/ 0 w 66"/>
                  <a:gd name="T15" fmla="*/ 2 h 124"/>
                  <a:gd name="T16" fmla="*/ 0 w 66"/>
                  <a:gd name="T17" fmla="*/ 2 h 124"/>
                  <a:gd name="T18" fmla="*/ 0 w 66"/>
                  <a:gd name="T19" fmla="*/ 1 h 124"/>
                  <a:gd name="T20" fmla="*/ 0 w 66"/>
                  <a:gd name="T21" fmla="*/ 0 h 124"/>
                  <a:gd name="T22" fmla="*/ 0 w 66"/>
                  <a:gd name="T23" fmla="*/ 1 h 124"/>
                  <a:gd name="T24" fmla="*/ 0 w 66"/>
                  <a:gd name="T25" fmla="*/ 1 h 1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124"/>
                  <a:gd name="T41" fmla="*/ 66 w 66"/>
                  <a:gd name="T42" fmla="*/ 124 h 1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124">
                    <a:moveTo>
                      <a:pt x="59" y="4"/>
                    </a:moveTo>
                    <a:lnTo>
                      <a:pt x="56" y="13"/>
                    </a:lnTo>
                    <a:lnTo>
                      <a:pt x="63" y="28"/>
                    </a:lnTo>
                    <a:lnTo>
                      <a:pt x="66" y="37"/>
                    </a:lnTo>
                    <a:lnTo>
                      <a:pt x="54" y="60"/>
                    </a:lnTo>
                    <a:lnTo>
                      <a:pt x="22" y="112"/>
                    </a:lnTo>
                    <a:lnTo>
                      <a:pt x="11" y="124"/>
                    </a:lnTo>
                    <a:lnTo>
                      <a:pt x="0" y="117"/>
                    </a:lnTo>
                    <a:lnTo>
                      <a:pt x="28" y="73"/>
                    </a:lnTo>
                    <a:lnTo>
                      <a:pt x="46" y="19"/>
                    </a:lnTo>
                    <a:lnTo>
                      <a:pt x="47" y="0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281">
                <a:extLst>
                  <a:ext uri="{FF2B5EF4-FFF2-40B4-BE49-F238E27FC236}">
                    <a16:creationId xmlns:a16="http://schemas.microsoft.com/office/drawing/2014/main" id="{4B6027E1-30C4-464F-8B2F-DD82A7DFD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8" y="1713"/>
                <a:ext cx="27" cy="16"/>
              </a:xfrm>
              <a:custGeom>
                <a:avLst/>
                <a:gdLst>
                  <a:gd name="T0" fmla="*/ 1 w 54"/>
                  <a:gd name="T1" fmla="*/ 0 h 32"/>
                  <a:gd name="T2" fmla="*/ 1 w 54"/>
                  <a:gd name="T3" fmla="*/ 1 h 32"/>
                  <a:gd name="T4" fmla="*/ 1 w 54"/>
                  <a:gd name="T5" fmla="*/ 1 h 32"/>
                  <a:gd name="T6" fmla="*/ 0 w 54"/>
                  <a:gd name="T7" fmla="*/ 1 h 32"/>
                  <a:gd name="T8" fmla="*/ 1 w 54"/>
                  <a:gd name="T9" fmla="*/ 1 h 32"/>
                  <a:gd name="T10" fmla="*/ 1 w 54"/>
                  <a:gd name="T11" fmla="*/ 0 h 32"/>
                  <a:gd name="T12" fmla="*/ 1 w 54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32"/>
                  <a:gd name="T23" fmla="*/ 54 w 5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32">
                    <a:moveTo>
                      <a:pt x="52" y="0"/>
                    </a:moveTo>
                    <a:lnTo>
                      <a:pt x="54" y="17"/>
                    </a:lnTo>
                    <a:lnTo>
                      <a:pt x="30" y="26"/>
                    </a:lnTo>
                    <a:lnTo>
                      <a:pt x="0" y="32"/>
                    </a:lnTo>
                    <a:lnTo>
                      <a:pt x="26" y="1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282">
                <a:extLst>
                  <a:ext uri="{FF2B5EF4-FFF2-40B4-BE49-F238E27FC236}">
                    <a16:creationId xmlns:a16="http://schemas.microsoft.com/office/drawing/2014/main" id="{84C5E582-CFA1-4E72-A9BB-157A8A6CB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" y="1435"/>
                <a:ext cx="92" cy="69"/>
              </a:xfrm>
              <a:custGeom>
                <a:avLst/>
                <a:gdLst>
                  <a:gd name="T0" fmla="*/ 0 w 184"/>
                  <a:gd name="T1" fmla="*/ 0 h 137"/>
                  <a:gd name="T2" fmla="*/ 1 w 184"/>
                  <a:gd name="T3" fmla="*/ 1 h 137"/>
                  <a:gd name="T4" fmla="*/ 2 w 184"/>
                  <a:gd name="T5" fmla="*/ 1 h 137"/>
                  <a:gd name="T6" fmla="*/ 3 w 184"/>
                  <a:gd name="T7" fmla="*/ 2 h 137"/>
                  <a:gd name="T8" fmla="*/ 3 w 184"/>
                  <a:gd name="T9" fmla="*/ 2 h 137"/>
                  <a:gd name="T10" fmla="*/ 3 w 184"/>
                  <a:gd name="T11" fmla="*/ 2 h 137"/>
                  <a:gd name="T12" fmla="*/ 3 w 184"/>
                  <a:gd name="T13" fmla="*/ 3 h 137"/>
                  <a:gd name="T14" fmla="*/ 3 w 184"/>
                  <a:gd name="T15" fmla="*/ 2 h 137"/>
                  <a:gd name="T16" fmla="*/ 2 w 184"/>
                  <a:gd name="T17" fmla="*/ 2 h 137"/>
                  <a:gd name="T18" fmla="*/ 2 w 184"/>
                  <a:gd name="T19" fmla="*/ 1 h 137"/>
                  <a:gd name="T20" fmla="*/ 1 w 184"/>
                  <a:gd name="T21" fmla="*/ 1 h 137"/>
                  <a:gd name="T22" fmla="*/ 1 w 184"/>
                  <a:gd name="T23" fmla="*/ 1 h 137"/>
                  <a:gd name="T24" fmla="*/ 0 w 184"/>
                  <a:gd name="T25" fmla="*/ 0 h 137"/>
                  <a:gd name="T26" fmla="*/ 0 w 184"/>
                  <a:gd name="T27" fmla="*/ 0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4"/>
                  <a:gd name="T43" fmla="*/ 0 h 137"/>
                  <a:gd name="T44" fmla="*/ 184 w 184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4" h="137">
                    <a:moveTo>
                      <a:pt x="0" y="0"/>
                    </a:moveTo>
                    <a:lnTo>
                      <a:pt x="64" y="17"/>
                    </a:lnTo>
                    <a:lnTo>
                      <a:pt x="109" y="44"/>
                    </a:lnTo>
                    <a:lnTo>
                      <a:pt x="155" y="78"/>
                    </a:lnTo>
                    <a:lnTo>
                      <a:pt x="176" y="98"/>
                    </a:lnTo>
                    <a:lnTo>
                      <a:pt x="184" y="112"/>
                    </a:lnTo>
                    <a:lnTo>
                      <a:pt x="171" y="137"/>
                    </a:lnTo>
                    <a:lnTo>
                      <a:pt x="151" y="102"/>
                    </a:lnTo>
                    <a:lnTo>
                      <a:pt x="111" y="69"/>
                    </a:lnTo>
                    <a:lnTo>
                      <a:pt x="68" y="42"/>
                    </a:lnTo>
                    <a:lnTo>
                      <a:pt x="47" y="28"/>
                    </a:lnTo>
                    <a:lnTo>
                      <a:pt x="1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283">
                <a:extLst>
                  <a:ext uri="{FF2B5EF4-FFF2-40B4-BE49-F238E27FC236}">
                    <a16:creationId xmlns:a16="http://schemas.microsoft.com/office/drawing/2014/main" id="{CE3F6F5B-03BE-4827-9E52-B3FA83CBC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" y="1433"/>
                <a:ext cx="19" cy="25"/>
              </a:xfrm>
              <a:custGeom>
                <a:avLst/>
                <a:gdLst>
                  <a:gd name="T0" fmla="*/ 1 w 38"/>
                  <a:gd name="T1" fmla="*/ 0 h 51"/>
                  <a:gd name="T2" fmla="*/ 1 w 38"/>
                  <a:gd name="T3" fmla="*/ 0 h 51"/>
                  <a:gd name="T4" fmla="*/ 1 w 38"/>
                  <a:gd name="T5" fmla="*/ 0 h 51"/>
                  <a:gd name="T6" fmla="*/ 0 w 38"/>
                  <a:gd name="T7" fmla="*/ 0 h 51"/>
                  <a:gd name="T8" fmla="*/ 1 w 38"/>
                  <a:gd name="T9" fmla="*/ 0 h 51"/>
                  <a:gd name="T10" fmla="*/ 1 w 38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51"/>
                  <a:gd name="T20" fmla="*/ 38 w 38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51">
                    <a:moveTo>
                      <a:pt x="6" y="2"/>
                    </a:moveTo>
                    <a:lnTo>
                      <a:pt x="38" y="51"/>
                    </a:lnTo>
                    <a:lnTo>
                      <a:pt x="29" y="50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284">
                <a:extLst>
                  <a:ext uri="{FF2B5EF4-FFF2-40B4-BE49-F238E27FC236}">
                    <a16:creationId xmlns:a16="http://schemas.microsoft.com/office/drawing/2014/main" id="{EA277A69-F68A-4486-BF8A-5E3FF95CC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" y="1433"/>
                <a:ext cx="15" cy="19"/>
              </a:xfrm>
              <a:custGeom>
                <a:avLst/>
                <a:gdLst>
                  <a:gd name="T0" fmla="*/ 1 w 30"/>
                  <a:gd name="T1" fmla="*/ 0 h 39"/>
                  <a:gd name="T2" fmla="*/ 1 w 30"/>
                  <a:gd name="T3" fmla="*/ 0 h 39"/>
                  <a:gd name="T4" fmla="*/ 1 w 30"/>
                  <a:gd name="T5" fmla="*/ 0 h 39"/>
                  <a:gd name="T6" fmla="*/ 0 w 30"/>
                  <a:gd name="T7" fmla="*/ 0 h 39"/>
                  <a:gd name="T8" fmla="*/ 1 w 30"/>
                  <a:gd name="T9" fmla="*/ 0 h 39"/>
                  <a:gd name="T10" fmla="*/ 1 w 30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9"/>
                  <a:gd name="T20" fmla="*/ 30 w 30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9">
                    <a:moveTo>
                      <a:pt x="6" y="0"/>
                    </a:moveTo>
                    <a:lnTo>
                      <a:pt x="30" y="39"/>
                    </a:lnTo>
                    <a:lnTo>
                      <a:pt x="24" y="39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285">
                <a:extLst>
                  <a:ext uri="{FF2B5EF4-FFF2-40B4-BE49-F238E27FC236}">
                    <a16:creationId xmlns:a16="http://schemas.microsoft.com/office/drawing/2014/main" id="{8AD14BFB-0146-4731-8AF1-04035F4E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1435"/>
                <a:ext cx="11" cy="16"/>
              </a:xfrm>
              <a:custGeom>
                <a:avLst/>
                <a:gdLst>
                  <a:gd name="T0" fmla="*/ 1 w 21"/>
                  <a:gd name="T1" fmla="*/ 0 h 32"/>
                  <a:gd name="T2" fmla="*/ 1 w 21"/>
                  <a:gd name="T3" fmla="*/ 1 h 32"/>
                  <a:gd name="T4" fmla="*/ 1 w 21"/>
                  <a:gd name="T5" fmla="*/ 1 h 32"/>
                  <a:gd name="T6" fmla="*/ 0 w 21"/>
                  <a:gd name="T7" fmla="*/ 1 h 32"/>
                  <a:gd name="T8" fmla="*/ 1 w 21"/>
                  <a:gd name="T9" fmla="*/ 0 h 32"/>
                  <a:gd name="T10" fmla="*/ 1 w 21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2"/>
                  <a:gd name="T20" fmla="*/ 21 w 2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2">
                    <a:moveTo>
                      <a:pt x="3" y="0"/>
                    </a:moveTo>
                    <a:lnTo>
                      <a:pt x="21" y="30"/>
                    </a:lnTo>
                    <a:lnTo>
                      <a:pt x="16" y="3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286">
                <a:extLst>
                  <a:ext uri="{FF2B5EF4-FFF2-40B4-BE49-F238E27FC236}">
                    <a16:creationId xmlns:a16="http://schemas.microsoft.com/office/drawing/2014/main" id="{FDB1FB10-5D80-4D4A-8547-076AF1357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" y="1447"/>
                <a:ext cx="4" cy="4"/>
              </a:xfrm>
              <a:custGeom>
                <a:avLst/>
                <a:gdLst>
                  <a:gd name="T0" fmla="*/ 1 w 8"/>
                  <a:gd name="T1" fmla="*/ 0 h 6"/>
                  <a:gd name="T2" fmla="*/ 1 w 8"/>
                  <a:gd name="T3" fmla="*/ 1 h 6"/>
                  <a:gd name="T4" fmla="*/ 0 w 8"/>
                  <a:gd name="T5" fmla="*/ 1 h 6"/>
                  <a:gd name="T6" fmla="*/ 1 w 8"/>
                  <a:gd name="T7" fmla="*/ 0 h 6"/>
                  <a:gd name="T8" fmla="*/ 1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5" y="0"/>
                    </a:moveTo>
                    <a:lnTo>
                      <a:pt x="8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287">
                <a:extLst>
                  <a:ext uri="{FF2B5EF4-FFF2-40B4-BE49-F238E27FC236}">
                    <a16:creationId xmlns:a16="http://schemas.microsoft.com/office/drawing/2014/main" id="{2833D816-A0A6-4A40-A7F0-6E04F62C3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" y="1502"/>
                <a:ext cx="14" cy="27"/>
              </a:xfrm>
              <a:custGeom>
                <a:avLst/>
                <a:gdLst>
                  <a:gd name="T0" fmla="*/ 1 w 28"/>
                  <a:gd name="T1" fmla="*/ 1 h 53"/>
                  <a:gd name="T2" fmla="*/ 1 w 28"/>
                  <a:gd name="T3" fmla="*/ 1 h 53"/>
                  <a:gd name="T4" fmla="*/ 0 w 28"/>
                  <a:gd name="T5" fmla="*/ 1 h 53"/>
                  <a:gd name="T6" fmla="*/ 1 w 28"/>
                  <a:gd name="T7" fmla="*/ 0 h 53"/>
                  <a:gd name="T8" fmla="*/ 1 w 28"/>
                  <a:gd name="T9" fmla="*/ 1 h 53"/>
                  <a:gd name="T10" fmla="*/ 1 w 28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53"/>
                  <a:gd name="T20" fmla="*/ 28 w 2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53">
                    <a:moveTo>
                      <a:pt x="28" y="5"/>
                    </a:moveTo>
                    <a:lnTo>
                      <a:pt x="2" y="53"/>
                    </a:lnTo>
                    <a:lnTo>
                      <a:pt x="0" y="45"/>
                    </a:lnTo>
                    <a:lnTo>
                      <a:pt x="25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288">
                <a:extLst>
                  <a:ext uri="{FF2B5EF4-FFF2-40B4-BE49-F238E27FC236}">
                    <a16:creationId xmlns:a16="http://schemas.microsoft.com/office/drawing/2014/main" id="{10BA01A0-DABA-4B95-97B2-BBAFE782D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" y="1515"/>
                <a:ext cx="14" cy="29"/>
              </a:xfrm>
              <a:custGeom>
                <a:avLst/>
                <a:gdLst>
                  <a:gd name="T0" fmla="*/ 1 w 26"/>
                  <a:gd name="T1" fmla="*/ 0 h 57"/>
                  <a:gd name="T2" fmla="*/ 0 w 26"/>
                  <a:gd name="T3" fmla="*/ 1 h 57"/>
                  <a:gd name="T4" fmla="*/ 1 w 26"/>
                  <a:gd name="T5" fmla="*/ 1 h 57"/>
                  <a:gd name="T6" fmla="*/ 1 w 26"/>
                  <a:gd name="T7" fmla="*/ 1 h 57"/>
                  <a:gd name="T8" fmla="*/ 1 w 26"/>
                  <a:gd name="T9" fmla="*/ 0 h 57"/>
                  <a:gd name="T10" fmla="*/ 1 w 26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57"/>
                  <a:gd name="T20" fmla="*/ 26 w 26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57">
                    <a:moveTo>
                      <a:pt x="22" y="0"/>
                    </a:moveTo>
                    <a:lnTo>
                      <a:pt x="0" y="49"/>
                    </a:lnTo>
                    <a:lnTo>
                      <a:pt x="2" y="57"/>
                    </a:lnTo>
                    <a:lnTo>
                      <a:pt x="26" y="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289">
                <a:extLst>
                  <a:ext uri="{FF2B5EF4-FFF2-40B4-BE49-F238E27FC236}">
                    <a16:creationId xmlns:a16="http://schemas.microsoft.com/office/drawing/2014/main" id="{70296192-2881-46C9-96FF-08E692DF4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8" y="1532"/>
                <a:ext cx="12" cy="23"/>
              </a:xfrm>
              <a:custGeom>
                <a:avLst/>
                <a:gdLst>
                  <a:gd name="T0" fmla="*/ 1 w 24"/>
                  <a:gd name="T1" fmla="*/ 0 h 47"/>
                  <a:gd name="T2" fmla="*/ 0 w 24"/>
                  <a:gd name="T3" fmla="*/ 0 h 47"/>
                  <a:gd name="T4" fmla="*/ 1 w 24"/>
                  <a:gd name="T5" fmla="*/ 0 h 47"/>
                  <a:gd name="T6" fmla="*/ 1 w 24"/>
                  <a:gd name="T7" fmla="*/ 0 h 47"/>
                  <a:gd name="T8" fmla="*/ 1 w 24"/>
                  <a:gd name="T9" fmla="*/ 0 h 47"/>
                  <a:gd name="T10" fmla="*/ 1 w 24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7"/>
                  <a:gd name="T20" fmla="*/ 24 w 24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7">
                    <a:moveTo>
                      <a:pt x="20" y="0"/>
                    </a:moveTo>
                    <a:lnTo>
                      <a:pt x="0" y="43"/>
                    </a:lnTo>
                    <a:lnTo>
                      <a:pt x="6" y="47"/>
                    </a:lnTo>
                    <a:lnTo>
                      <a:pt x="2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290">
                <a:extLst>
                  <a:ext uri="{FF2B5EF4-FFF2-40B4-BE49-F238E27FC236}">
                    <a16:creationId xmlns:a16="http://schemas.microsoft.com/office/drawing/2014/main" id="{B23F59B9-4F66-4ADA-943C-4889AC770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" y="1552"/>
                <a:ext cx="5" cy="12"/>
              </a:xfrm>
              <a:custGeom>
                <a:avLst/>
                <a:gdLst>
                  <a:gd name="T0" fmla="*/ 0 w 11"/>
                  <a:gd name="T1" fmla="*/ 0 h 24"/>
                  <a:gd name="T2" fmla="*/ 0 w 11"/>
                  <a:gd name="T3" fmla="*/ 1 h 24"/>
                  <a:gd name="T4" fmla="*/ 0 w 11"/>
                  <a:gd name="T5" fmla="*/ 1 h 24"/>
                  <a:gd name="T6" fmla="*/ 0 w 11"/>
                  <a:gd name="T7" fmla="*/ 0 h 24"/>
                  <a:gd name="T8" fmla="*/ 0 w 1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4"/>
                  <a:gd name="T17" fmla="*/ 11 w 1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4">
                    <a:moveTo>
                      <a:pt x="7" y="0"/>
                    </a:moveTo>
                    <a:lnTo>
                      <a:pt x="0" y="19"/>
                    </a:lnTo>
                    <a:lnTo>
                      <a:pt x="11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291">
                <a:extLst>
                  <a:ext uri="{FF2B5EF4-FFF2-40B4-BE49-F238E27FC236}">
                    <a16:creationId xmlns:a16="http://schemas.microsoft.com/office/drawing/2014/main" id="{86AF583C-89F7-4066-953D-1FEEF4DDE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" y="1433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0 w 24"/>
                  <a:gd name="T5" fmla="*/ 1 h 37"/>
                  <a:gd name="T6" fmla="*/ 1 w 24"/>
                  <a:gd name="T7" fmla="*/ 0 h 37"/>
                  <a:gd name="T8" fmla="*/ 1 w 24"/>
                  <a:gd name="T9" fmla="*/ 0 h 37"/>
                  <a:gd name="T10" fmla="*/ 1 w 24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37"/>
                  <a:gd name="T20" fmla="*/ 24 w 24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37">
                    <a:moveTo>
                      <a:pt x="24" y="0"/>
                    </a:moveTo>
                    <a:lnTo>
                      <a:pt x="6" y="37"/>
                    </a:lnTo>
                    <a:lnTo>
                      <a:pt x="0" y="37"/>
                    </a:lnTo>
                    <a:lnTo>
                      <a:pt x="1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292">
                <a:extLst>
                  <a:ext uri="{FF2B5EF4-FFF2-40B4-BE49-F238E27FC236}">
                    <a16:creationId xmlns:a16="http://schemas.microsoft.com/office/drawing/2014/main" id="{F5496251-320C-406E-B686-6B1299C18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1438"/>
                <a:ext cx="11" cy="17"/>
              </a:xfrm>
              <a:custGeom>
                <a:avLst/>
                <a:gdLst>
                  <a:gd name="T0" fmla="*/ 1 w 22"/>
                  <a:gd name="T1" fmla="*/ 0 h 33"/>
                  <a:gd name="T2" fmla="*/ 1 w 22"/>
                  <a:gd name="T3" fmla="*/ 1 h 33"/>
                  <a:gd name="T4" fmla="*/ 0 w 22"/>
                  <a:gd name="T5" fmla="*/ 1 h 33"/>
                  <a:gd name="T6" fmla="*/ 1 w 22"/>
                  <a:gd name="T7" fmla="*/ 0 h 33"/>
                  <a:gd name="T8" fmla="*/ 1 w 22"/>
                  <a:gd name="T9" fmla="*/ 0 h 33"/>
                  <a:gd name="T10" fmla="*/ 1 w 22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3"/>
                  <a:gd name="T20" fmla="*/ 22 w 22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3">
                    <a:moveTo>
                      <a:pt x="22" y="0"/>
                    </a:moveTo>
                    <a:lnTo>
                      <a:pt x="8" y="32"/>
                    </a:lnTo>
                    <a:lnTo>
                      <a:pt x="0" y="33"/>
                    </a:lnTo>
                    <a:lnTo>
                      <a:pt x="14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293">
                <a:extLst>
                  <a:ext uri="{FF2B5EF4-FFF2-40B4-BE49-F238E27FC236}">
                    <a16:creationId xmlns:a16="http://schemas.microsoft.com/office/drawing/2014/main" id="{AA1690C1-93BC-409B-9E53-6D9BC6555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1443"/>
                <a:ext cx="10" cy="16"/>
              </a:xfrm>
              <a:custGeom>
                <a:avLst/>
                <a:gdLst>
                  <a:gd name="T0" fmla="*/ 1 w 19"/>
                  <a:gd name="T1" fmla="*/ 0 h 30"/>
                  <a:gd name="T2" fmla="*/ 1 w 19"/>
                  <a:gd name="T3" fmla="*/ 1 h 30"/>
                  <a:gd name="T4" fmla="*/ 0 w 19"/>
                  <a:gd name="T5" fmla="*/ 1 h 30"/>
                  <a:gd name="T6" fmla="*/ 1 w 19"/>
                  <a:gd name="T7" fmla="*/ 1 h 30"/>
                  <a:gd name="T8" fmla="*/ 1 w 19"/>
                  <a:gd name="T9" fmla="*/ 0 h 30"/>
                  <a:gd name="T10" fmla="*/ 1 w 19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0"/>
                  <a:gd name="T20" fmla="*/ 19 w 19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0">
                    <a:moveTo>
                      <a:pt x="19" y="0"/>
                    </a:moveTo>
                    <a:lnTo>
                      <a:pt x="7" y="28"/>
                    </a:lnTo>
                    <a:lnTo>
                      <a:pt x="0" y="30"/>
                    </a:lnTo>
                    <a:lnTo>
                      <a:pt x="12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294">
                <a:extLst>
                  <a:ext uri="{FF2B5EF4-FFF2-40B4-BE49-F238E27FC236}">
                    <a16:creationId xmlns:a16="http://schemas.microsoft.com/office/drawing/2014/main" id="{F3FA7038-205F-4091-8D1B-6E560E979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8" y="1566"/>
                <a:ext cx="18" cy="17"/>
              </a:xfrm>
              <a:custGeom>
                <a:avLst/>
                <a:gdLst>
                  <a:gd name="T0" fmla="*/ 0 w 38"/>
                  <a:gd name="T1" fmla="*/ 0 h 35"/>
                  <a:gd name="T2" fmla="*/ 0 w 38"/>
                  <a:gd name="T3" fmla="*/ 0 h 35"/>
                  <a:gd name="T4" fmla="*/ 0 w 38"/>
                  <a:gd name="T5" fmla="*/ 0 h 35"/>
                  <a:gd name="T6" fmla="*/ 0 w 38"/>
                  <a:gd name="T7" fmla="*/ 0 h 35"/>
                  <a:gd name="T8" fmla="*/ 0 w 38"/>
                  <a:gd name="T9" fmla="*/ 0 h 35"/>
                  <a:gd name="T10" fmla="*/ 0 w 38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5"/>
                  <a:gd name="T20" fmla="*/ 38 w 38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5">
                    <a:moveTo>
                      <a:pt x="0" y="0"/>
                    </a:moveTo>
                    <a:lnTo>
                      <a:pt x="38" y="24"/>
                    </a:lnTo>
                    <a:lnTo>
                      <a:pt x="38" y="35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295">
                <a:extLst>
                  <a:ext uri="{FF2B5EF4-FFF2-40B4-BE49-F238E27FC236}">
                    <a16:creationId xmlns:a16="http://schemas.microsoft.com/office/drawing/2014/main" id="{91EBADAA-5F76-46C8-A740-A229F98FB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" y="1587"/>
                <a:ext cx="15" cy="16"/>
              </a:xfrm>
              <a:custGeom>
                <a:avLst/>
                <a:gdLst>
                  <a:gd name="T0" fmla="*/ 0 w 31"/>
                  <a:gd name="T1" fmla="*/ 0 h 34"/>
                  <a:gd name="T2" fmla="*/ 0 w 31"/>
                  <a:gd name="T3" fmla="*/ 0 h 34"/>
                  <a:gd name="T4" fmla="*/ 0 w 31"/>
                  <a:gd name="T5" fmla="*/ 0 h 34"/>
                  <a:gd name="T6" fmla="*/ 0 w 31"/>
                  <a:gd name="T7" fmla="*/ 0 h 34"/>
                  <a:gd name="T8" fmla="*/ 0 w 31"/>
                  <a:gd name="T9" fmla="*/ 0 h 34"/>
                  <a:gd name="T10" fmla="*/ 0 w 31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4"/>
                  <a:gd name="T20" fmla="*/ 31 w 31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4">
                    <a:moveTo>
                      <a:pt x="0" y="0"/>
                    </a:moveTo>
                    <a:lnTo>
                      <a:pt x="31" y="20"/>
                    </a:lnTo>
                    <a:lnTo>
                      <a:pt x="29" y="34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296">
                <a:extLst>
                  <a:ext uri="{FF2B5EF4-FFF2-40B4-BE49-F238E27FC236}">
                    <a16:creationId xmlns:a16="http://schemas.microsoft.com/office/drawing/2014/main" id="{76843D2A-A1FC-416E-A86A-B4DDB7C33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" y="1608"/>
                <a:ext cx="13" cy="12"/>
              </a:xfrm>
              <a:custGeom>
                <a:avLst/>
                <a:gdLst>
                  <a:gd name="T0" fmla="*/ 1 w 25"/>
                  <a:gd name="T1" fmla="*/ 0 h 24"/>
                  <a:gd name="T2" fmla="*/ 1 w 25"/>
                  <a:gd name="T3" fmla="*/ 1 h 24"/>
                  <a:gd name="T4" fmla="*/ 1 w 25"/>
                  <a:gd name="T5" fmla="*/ 1 h 24"/>
                  <a:gd name="T6" fmla="*/ 0 w 25"/>
                  <a:gd name="T7" fmla="*/ 1 h 24"/>
                  <a:gd name="T8" fmla="*/ 1 w 25"/>
                  <a:gd name="T9" fmla="*/ 0 h 24"/>
                  <a:gd name="T10" fmla="*/ 1 w 25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4"/>
                  <a:gd name="T20" fmla="*/ 25 w 2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4">
                    <a:moveTo>
                      <a:pt x="1" y="0"/>
                    </a:moveTo>
                    <a:lnTo>
                      <a:pt x="25" y="16"/>
                    </a:lnTo>
                    <a:lnTo>
                      <a:pt x="24" y="24"/>
                    </a:lnTo>
                    <a:lnTo>
                      <a:pt x="0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297">
                <a:extLst>
                  <a:ext uri="{FF2B5EF4-FFF2-40B4-BE49-F238E27FC236}">
                    <a16:creationId xmlns:a16="http://schemas.microsoft.com/office/drawing/2014/main" id="{AD309D4D-EE31-400C-B773-9166CA220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1625"/>
                <a:ext cx="9" cy="7"/>
              </a:xfrm>
              <a:custGeom>
                <a:avLst/>
                <a:gdLst>
                  <a:gd name="T0" fmla="*/ 0 w 19"/>
                  <a:gd name="T1" fmla="*/ 0 h 13"/>
                  <a:gd name="T2" fmla="*/ 0 w 19"/>
                  <a:gd name="T3" fmla="*/ 1 h 13"/>
                  <a:gd name="T4" fmla="*/ 0 w 19"/>
                  <a:gd name="T5" fmla="*/ 1 h 13"/>
                  <a:gd name="T6" fmla="*/ 0 w 19"/>
                  <a:gd name="T7" fmla="*/ 0 h 13"/>
                  <a:gd name="T8" fmla="*/ 0 w 1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3"/>
                  <a:gd name="T17" fmla="*/ 19 w 1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3">
                    <a:moveTo>
                      <a:pt x="2" y="0"/>
                    </a:moveTo>
                    <a:lnTo>
                      <a:pt x="19" y="10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298">
                <a:extLst>
                  <a:ext uri="{FF2B5EF4-FFF2-40B4-BE49-F238E27FC236}">
                    <a16:creationId xmlns:a16="http://schemas.microsoft.com/office/drawing/2014/main" id="{B1C53A8C-A678-41C1-9915-63783C57D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1521"/>
                <a:ext cx="15" cy="34"/>
              </a:xfrm>
              <a:custGeom>
                <a:avLst/>
                <a:gdLst>
                  <a:gd name="T0" fmla="*/ 1 w 29"/>
                  <a:gd name="T1" fmla="*/ 0 h 68"/>
                  <a:gd name="T2" fmla="*/ 1 w 29"/>
                  <a:gd name="T3" fmla="*/ 1 h 68"/>
                  <a:gd name="T4" fmla="*/ 1 w 29"/>
                  <a:gd name="T5" fmla="*/ 1 h 68"/>
                  <a:gd name="T6" fmla="*/ 1 w 29"/>
                  <a:gd name="T7" fmla="*/ 1 h 68"/>
                  <a:gd name="T8" fmla="*/ 1 w 29"/>
                  <a:gd name="T9" fmla="*/ 1 h 68"/>
                  <a:gd name="T10" fmla="*/ 1 w 29"/>
                  <a:gd name="T11" fmla="*/ 2 h 68"/>
                  <a:gd name="T12" fmla="*/ 0 w 29"/>
                  <a:gd name="T13" fmla="*/ 1 h 68"/>
                  <a:gd name="T14" fmla="*/ 1 w 29"/>
                  <a:gd name="T15" fmla="*/ 1 h 68"/>
                  <a:gd name="T16" fmla="*/ 1 w 29"/>
                  <a:gd name="T17" fmla="*/ 1 h 68"/>
                  <a:gd name="T18" fmla="*/ 1 w 29"/>
                  <a:gd name="T19" fmla="*/ 1 h 68"/>
                  <a:gd name="T20" fmla="*/ 1 w 29"/>
                  <a:gd name="T21" fmla="*/ 0 h 68"/>
                  <a:gd name="T22" fmla="*/ 1 w 29"/>
                  <a:gd name="T23" fmla="*/ 0 h 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68"/>
                  <a:gd name="T38" fmla="*/ 29 w 29"/>
                  <a:gd name="T39" fmla="*/ 68 h 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68">
                    <a:moveTo>
                      <a:pt x="13" y="0"/>
                    </a:moveTo>
                    <a:lnTo>
                      <a:pt x="28" y="2"/>
                    </a:lnTo>
                    <a:lnTo>
                      <a:pt x="29" y="10"/>
                    </a:lnTo>
                    <a:lnTo>
                      <a:pt x="24" y="20"/>
                    </a:lnTo>
                    <a:lnTo>
                      <a:pt x="8" y="59"/>
                    </a:lnTo>
                    <a:lnTo>
                      <a:pt x="5" y="68"/>
                    </a:lnTo>
                    <a:lnTo>
                      <a:pt x="0" y="47"/>
                    </a:lnTo>
                    <a:lnTo>
                      <a:pt x="13" y="23"/>
                    </a:lnTo>
                    <a:lnTo>
                      <a:pt x="9" y="8"/>
                    </a:lnTo>
                    <a:lnTo>
                      <a:pt x="5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F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299">
                <a:extLst>
                  <a:ext uri="{FF2B5EF4-FFF2-40B4-BE49-F238E27FC236}">
                    <a16:creationId xmlns:a16="http://schemas.microsoft.com/office/drawing/2014/main" id="{E1B703AE-337C-4CF4-8504-B6E83D122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" y="1517"/>
                <a:ext cx="11" cy="19"/>
              </a:xfrm>
              <a:custGeom>
                <a:avLst/>
                <a:gdLst>
                  <a:gd name="T0" fmla="*/ 1 w 22"/>
                  <a:gd name="T1" fmla="*/ 0 h 39"/>
                  <a:gd name="T2" fmla="*/ 0 w 22"/>
                  <a:gd name="T3" fmla="*/ 0 h 39"/>
                  <a:gd name="T4" fmla="*/ 0 w 22"/>
                  <a:gd name="T5" fmla="*/ 0 h 39"/>
                  <a:gd name="T6" fmla="*/ 1 w 22"/>
                  <a:gd name="T7" fmla="*/ 0 h 39"/>
                  <a:gd name="T8" fmla="*/ 1 w 22"/>
                  <a:gd name="T9" fmla="*/ 0 h 39"/>
                  <a:gd name="T10" fmla="*/ 1 w 22"/>
                  <a:gd name="T11" fmla="*/ 0 h 39"/>
                  <a:gd name="T12" fmla="*/ 1 w 22"/>
                  <a:gd name="T13" fmla="*/ 0 h 39"/>
                  <a:gd name="T14" fmla="*/ 1 w 22"/>
                  <a:gd name="T15" fmla="*/ 0 h 39"/>
                  <a:gd name="T16" fmla="*/ 1 w 22"/>
                  <a:gd name="T17" fmla="*/ 0 h 39"/>
                  <a:gd name="T18" fmla="*/ 1 w 22"/>
                  <a:gd name="T19" fmla="*/ 0 h 39"/>
                  <a:gd name="T20" fmla="*/ 1 w 22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39"/>
                  <a:gd name="T35" fmla="*/ 22 w 22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39">
                    <a:moveTo>
                      <a:pt x="12" y="0"/>
                    </a:moveTo>
                    <a:lnTo>
                      <a:pt x="0" y="18"/>
                    </a:lnTo>
                    <a:lnTo>
                      <a:pt x="0" y="35"/>
                    </a:lnTo>
                    <a:lnTo>
                      <a:pt x="4" y="39"/>
                    </a:lnTo>
                    <a:lnTo>
                      <a:pt x="15" y="35"/>
                    </a:lnTo>
                    <a:lnTo>
                      <a:pt x="22" y="20"/>
                    </a:lnTo>
                    <a:lnTo>
                      <a:pt x="6" y="22"/>
                    </a:lnTo>
                    <a:lnTo>
                      <a:pt x="8" y="11"/>
                    </a:lnTo>
                    <a:lnTo>
                      <a:pt x="18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300">
                <a:extLst>
                  <a:ext uri="{FF2B5EF4-FFF2-40B4-BE49-F238E27FC236}">
                    <a16:creationId xmlns:a16="http://schemas.microsoft.com/office/drawing/2014/main" id="{C5416E2A-56B2-4E08-8A79-EA0329FF9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6" y="1591"/>
                <a:ext cx="11" cy="21"/>
              </a:xfrm>
              <a:custGeom>
                <a:avLst/>
                <a:gdLst>
                  <a:gd name="T0" fmla="*/ 1 w 21"/>
                  <a:gd name="T1" fmla="*/ 0 h 43"/>
                  <a:gd name="T2" fmla="*/ 1 w 21"/>
                  <a:gd name="T3" fmla="*/ 0 h 43"/>
                  <a:gd name="T4" fmla="*/ 0 w 21"/>
                  <a:gd name="T5" fmla="*/ 0 h 43"/>
                  <a:gd name="T6" fmla="*/ 1 w 21"/>
                  <a:gd name="T7" fmla="*/ 0 h 43"/>
                  <a:gd name="T8" fmla="*/ 1 w 21"/>
                  <a:gd name="T9" fmla="*/ 0 h 43"/>
                  <a:gd name="T10" fmla="*/ 1 w 21"/>
                  <a:gd name="T11" fmla="*/ 0 h 43"/>
                  <a:gd name="T12" fmla="*/ 1 w 21"/>
                  <a:gd name="T13" fmla="*/ 0 h 43"/>
                  <a:gd name="T14" fmla="*/ 1 w 21"/>
                  <a:gd name="T15" fmla="*/ 0 h 43"/>
                  <a:gd name="T16" fmla="*/ 1 w 21"/>
                  <a:gd name="T17" fmla="*/ 0 h 43"/>
                  <a:gd name="T18" fmla="*/ 1 w 21"/>
                  <a:gd name="T19" fmla="*/ 0 h 43"/>
                  <a:gd name="T20" fmla="*/ 1 w 21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3"/>
                  <a:gd name="T35" fmla="*/ 21 w 21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3">
                    <a:moveTo>
                      <a:pt x="10" y="0"/>
                    </a:moveTo>
                    <a:lnTo>
                      <a:pt x="1" y="16"/>
                    </a:lnTo>
                    <a:lnTo>
                      <a:pt x="0" y="32"/>
                    </a:lnTo>
                    <a:lnTo>
                      <a:pt x="2" y="43"/>
                    </a:lnTo>
                    <a:lnTo>
                      <a:pt x="9" y="42"/>
                    </a:lnTo>
                    <a:lnTo>
                      <a:pt x="21" y="26"/>
                    </a:lnTo>
                    <a:lnTo>
                      <a:pt x="9" y="24"/>
                    </a:lnTo>
                    <a:lnTo>
                      <a:pt x="5" y="19"/>
                    </a:lnTo>
                    <a:lnTo>
                      <a:pt x="9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F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301">
                <a:extLst>
                  <a:ext uri="{FF2B5EF4-FFF2-40B4-BE49-F238E27FC236}">
                    <a16:creationId xmlns:a16="http://schemas.microsoft.com/office/drawing/2014/main" id="{1B5DBCE8-9B39-4320-AABE-F037E667C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" y="1635"/>
                <a:ext cx="20" cy="13"/>
              </a:xfrm>
              <a:custGeom>
                <a:avLst/>
                <a:gdLst>
                  <a:gd name="T0" fmla="*/ 1 w 39"/>
                  <a:gd name="T1" fmla="*/ 1 h 25"/>
                  <a:gd name="T2" fmla="*/ 1 w 39"/>
                  <a:gd name="T3" fmla="*/ 0 h 25"/>
                  <a:gd name="T4" fmla="*/ 1 w 39"/>
                  <a:gd name="T5" fmla="*/ 1 h 25"/>
                  <a:gd name="T6" fmla="*/ 0 w 39"/>
                  <a:gd name="T7" fmla="*/ 1 h 25"/>
                  <a:gd name="T8" fmla="*/ 1 w 39"/>
                  <a:gd name="T9" fmla="*/ 1 h 25"/>
                  <a:gd name="T10" fmla="*/ 1 w 39"/>
                  <a:gd name="T11" fmla="*/ 1 h 25"/>
                  <a:gd name="T12" fmla="*/ 1 w 39"/>
                  <a:gd name="T13" fmla="*/ 1 h 25"/>
                  <a:gd name="T14" fmla="*/ 1 w 39"/>
                  <a:gd name="T15" fmla="*/ 1 h 25"/>
                  <a:gd name="T16" fmla="*/ 1 w 39"/>
                  <a:gd name="T17" fmla="*/ 1 h 25"/>
                  <a:gd name="T18" fmla="*/ 1 w 39"/>
                  <a:gd name="T19" fmla="*/ 1 h 25"/>
                  <a:gd name="T20" fmla="*/ 1 w 39"/>
                  <a:gd name="T21" fmla="*/ 1 h 25"/>
                  <a:gd name="T22" fmla="*/ 1 w 39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5"/>
                  <a:gd name="T38" fmla="*/ 39 w 39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5">
                    <a:moveTo>
                      <a:pt x="39" y="5"/>
                    </a:moveTo>
                    <a:lnTo>
                      <a:pt x="30" y="0"/>
                    </a:lnTo>
                    <a:lnTo>
                      <a:pt x="13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14" y="24"/>
                    </a:lnTo>
                    <a:lnTo>
                      <a:pt x="27" y="25"/>
                    </a:lnTo>
                    <a:lnTo>
                      <a:pt x="20" y="10"/>
                    </a:lnTo>
                    <a:lnTo>
                      <a:pt x="24" y="5"/>
                    </a:lnTo>
                    <a:lnTo>
                      <a:pt x="33" y="8"/>
                    </a:lnTo>
                    <a:lnTo>
                      <a:pt x="39" y="5"/>
                    </a:lnTo>
                    <a:close/>
                  </a:path>
                </a:pathLst>
              </a:custGeom>
              <a:solidFill>
                <a:srgbClr val="CCF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302">
                <a:extLst>
                  <a:ext uri="{FF2B5EF4-FFF2-40B4-BE49-F238E27FC236}">
                    <a16:creationId xmlns:a16="http://schemas.microsoft.com/office/drawing/2014/main" id="{F678BC27-52DC-4800-8EE5-A4FBB3DBE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1650"/>
                <a:ext cx="33" cy="11"/>
              </a:xfrm>
              <a:custGeom>
                <a:avLst/>
                <a:gdLst>
                  <a:gd name="T0" fmla="*/ 1 w 65"/>
                  <a:gd name="T1" fmla="*/ 1 h 21"/>
                  <a:gd name="T2" fmla="*/ 1 w 65"/>
                  <a:gd name="T3" fmla="*/ 1 h 21"/>
                  <a:gd name="T4" fmla="*/ 1 w 65"/>
                  <a:gd name="T5" fmla="*/ 1 h 21"/>
                  <a:gd name="T6" fmla="*/ 0 w 65"/>
                  <a:gd name="T7" fmla="*/ 1 h 21"/>
                  <a:gd name="T8" fmla="*/ 0 w 65"/>
                  <a:gd name="T9" fmla="*/ 1 h 21"/>
                  <a:gd name="T10" fmla="*/ 1 w 65"/>
                  <a:gd name="T11" fmla="*/ 1 h 21"/>
                  <a:gd name="T12" fmla="*/ 1 w 65"/>
                  <a:gd name="T13" fmla="*/ 1 h 21"/>
                  <a:gd name="T14" fmla="*/ 2 w 65"/>
                  <a:gd name="T15" fmla="*/ 1 h 21"/>
                  <a:gd name="T16" fmla="*/ 2 w 65"/>
                  <a:gd name="T17" fmla="*/ 0 h 21"/>
                  <a:gd name="T18" fmla="*/ 1 w 65"/>
                  <a:gd name="T19" fmla="*/ 1 h 21"/>
                  <a:gd name="T20" fmla="*/ 1 w 65"/>
                  <a:gd name="T21" fmla="*/ 1 h 21"/>
                  <a:gd name="T22" fmla="*/ 1 w 65"/>
                  <a:gd name="T23" fmla="*/ 1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"/>
                  <a:gd name="T37" fmla="*/ 0 h 21"/>
                  <a:gd name="T38" fmla="*/ 65 w 65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" h="21">
                    <a:moveTo>
                      <a:pt x="56" y="13"/>
                    </a:moveTo>
                    <a:lnTo>
                      <a:pt x="32" y="15"/>
                    </a:lnTo>
                    <a:lnTo>
                      <a:pt x="16" y="5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42" y="20"/>
                    </a:lnTo>
                    <a:lnTo>
                      <a:pt x="65" y="20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CCF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303">
                <a:extLst>
                  <a:ext uri="{FF2B5EF4-FFF2-40B4-BE49-F238E27FC236}">
                    <a16:creationId xmlns:a16="http://schemas.microsoft.com/office/drawing/2014/main" id="{E289299D-83C5-4D8D-A095-DA5CBE5DC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" y="1564"/>
                <a:ext cx="11" cy="23"/>
              </a:xfrm>
              <a:custGeom>
                <a:avLst/>
                <a:gdLst>
                  <a:gd name="T0" fmla="*/ 1 w 21"/>
                  <a:gd name="T1" fmla="*/ 0 h 45"/>
                  <a:gd name="T2" fmla="*/ 1 w 21"/>
                  <a:gd name="T3" fmla="*/ 1 h 45"/>
                  <a:gd name="T4" fmla="*/ 0 w 21"/>
                  <a:gd name="T5" fmla="*/ 1 h 45"/>
                  <a:gd name="T6" fmla="*/ 1 w 21"/>
                  <a:gd name="T7" fmla="*/ 1 h 45"/>
                  <a:gd name="T8" fmla="*/ 1 w 21"/>
                  <a:gd name="T9" fmla="*/ 1 h 45"/>
                  <a:gd name="T10" fmla="*/ 1 w 21"/>
                  <a:gd name="T11" fmla="*/ 1 h 45"/>
                  <a:gd name="T12" fmla="*/ 1 w 21"/>
                  <a:gd name="T13" fmla="*/ 1 h 45"/>
                  <a:gd name="T14" fmla="*/ 1 w 21"/>
                  <a:gd name="T15" fmla="*/ 1 h 45"/>
                  <a:gd name="T16" fmla="*/ 1 w 21"/>
                  <a:gd name="T17" fmla="*/ 1 h 45"/>
                  <a:gd name="T18" fmla="*/ 1 w 21"/>
                  <a:gd name="T19" fmla="*/ 1 h 45"/>
                  <a:gd name="T20" fmla="*/ 1 w 21"/>
                  <a:gd name="T21" fmla="*/ 0 h 45"/>
                  <a:gd name="T22" fmla="*/ 1 w 21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5"/>
                  <a:gd name="T38" fmla="*/ 21 w 21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5">
                    <a:moveTo>
                      <a:pt x="12" y="0"/>
                    </a:moveTo>
                    <a:lnTo>
                      <a:pt x="1" y="8"/>
                    </a:lnTo>
                    <a:lnTo>
                      <a:pt x="0" y="27"/>
                    </a:lnTo>
                    <a:lnTo>
                      <a:pt x="4" y="40"/>
                    </a:lnTo>
                    <a:lnTo>
                      <a:pt x="8" y="45"/>
                    </a:lnTo>
                    <a:lnTo>
                      <a:pt x="18" y="33"/>
                    </a:lnTo>
                    <a:lnTo>
                      <a:pt x="21" y="23"/>
                    </a:lnTo>
                    <a:lnTo>
                      <a:pt x="10" y="28"/>
                    </a:lnTo>
                    <a:lnTo>
                      <a:pt x="4" y="21"/>
                    </a:lnTo>
                    <a:lnTo>
                      <a:pt x="9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F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304">
                <a:extLst>
                  <a:ext uri="{FF2B5EF4-FFF2-40B4-BE49-F238E27FC236}">
                    <a16:creationId xmlns:a16="http://schemas.microsoft.com/office/drawing/2014/main" id="{01435BD5-63B4-4FAB-A66B-63137195C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1" y="1743"/>
                <a:ext cx="24" cy="40"/>
              </a:xfrm>
              <a:custGeom>
                <a:avLst/>
                <a:gdLst>
                  <a:gd name="T0" fmla="*/ 1 w 48"/>
                  <a:gd name="T1" fmla="*/ 0 h 80"/>
                  <a:gd name="T2" fmla="*/ 1 w 48"/>
                  <a:gd name="T3" fmla="*/ 2 h 80"/>
                  <a:gd name="T4" fmla="*/ 1 w 48"/>
                  <a:gd name="T5" fmla="*/ 2 h 80"/>
                  <a:gd name="T6" fmla="*/ 0 w 48"/>
                  <a:gd name="T7" fmla="*/ 1 h 80"/>
                  <a:gd name="T8" fmla="*/ 1 w 48"/>
                  <a:gd name="T9" fmla="*/ 0 h 80"/>
                  <a:gd name="T10" fmla="*/ 1 w 48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80"/>
                  <a:gd name="T20" fmla="*/ 48 w 4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80">
                    <a:moveTo>
                      <a:pt x="7" y="0"/>
                    </a:moveTo>
                    <a:lnTo>
                      <a:pt x="48" y="80"/>
                    </a:lnTo>
                    <a:lnTo>
                      <a:pt x="37" y="76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305">
                <a:extLst>
                  <a:ext uri="{FF2B5EF4-FFF2-40B4-BE49-F238E27FC236}">
                    <a16:creationId xmlns:a16="http://schemas.microsoft.com/office/drawing/2014/main" id="{147DEC50-8B90-4636-8EA7-9DC49E29F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1750"/>
                <a:ext cx="18" cy="27"/>
              </a:xfrm>
              <a:custGeom>
                <a:avLst/>
                <a:gdLst>
                  <a:gd name="T0" fmla="*/ 1 w 36"/>
                  <a:gd name="T1" fmla="*/ 0 h 53"/>
                  <a:gd name="T2" fmla="*/ 1 w 36"/>
                  <a:gd name="T3" fmla="*/ 1 h 53"/>
                  <a:gd name="T4" fmla="*/ 1 w 36"/>
                  <a:gd name="T5" fmla="*/ 1 h 53"/>
                  <a:gd name="T6" fmla="*/ 0 w 36"/>
                  <a:gd name="T7" fmla="*/ 1 h 53"/>
                  <a:gd name="T8" fmla="*/ 1 w 36"/>
                  <a:gd name="T9" fmla="*/ 0 h 53"/>
                  <a:gd name="T10" fmla="*/ 1 w 36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3"/>
                  <a:gd name="T20" fmla="*/ 36 w 36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3">
                    <a:moveTo>
                      <a:pt x="6" y="0"/>
                    </a:moveTo>
                    <a:lnTo>
                      <a:pt x="36" y="53"/>
                    </a:lnTo>
                    <a:lnTo>
                      <a:pt x="25" y="53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306">
                <a:extLst>
                  <a:ext uri="{FF2B5EF4-FFF2-40B4-BE49-F238E27FC236}">
                    <a16:creationId xmlns:a16="http://schemas.microsoft.com/office/drawing/2014/main" id="{A47F6412-95A9-4AAF-B37E-A832DD7D3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" y="1756"/>
                <a:ext cx="12" cy="15"/>
              </a:xfrm>
              <a:custGeom>
                <a:avLst/>
                <a:gdLst>
                  <a:gd name="T0" fmla="*/ 1 w 24"/>
                  <a:gd name="T1" fmla="*/ 0 h 31"/>
                  <a:gd name="T2" fmla="*/ 1 w 24"/>
                  <a:gd name="T3" fmla="*/ 0 h 31"/>
                  <a:gd name="T4" fmla="*/ 1 w 24"/>
                  <a:gd name="T5" fmla="*/ 0 h 31"/>
                  <a:gd name="T6" fmla="*/ 0 w 24"/>
                  <a:gd name="T7" fmla="*/ 0 h 31"/>
                  <a:gd name="T8" fmla="*/ 1 w 24"/>
                  <a:gd name="T9" fmla="*/ 0 h 31"/>
                  <a:gd name="T10" fmla="*/ 1 w 24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31"/>
                  <a:gd name="T20" fmla="*/ 24 w 24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31">
                    <a:moveTo>
                      <a:pt x="9" y="0"/>
                    </a:moveTo>
                    <a:lnTo>
                      <a:pt x="24" y="31"/>
                    </a:lnTo>
                    <a:lnTo>
                      <a:pt x="13" y="28"/>
                    </a:lnTo>
                    <a:lnTo>
                      <a:pt x="0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307">
                <a:extLst>
                  <a:ext uri="{FF2B5EF4-FFF2-40B4-BE49-F238E27FC236}">
                    <a16:creationId xmlns:a16="http://schemas.microsoft.com/office/drawing/2014/main" id="{85733BD1-B255-4AAE-BC54-0E90D7F2F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1758"/>
                <a:ext cx="8" cy="8"/>
              </a:xfrm>
              <a:custGeom>
                <a:avLst/>
                <a:gdLst>
                  <a:gd name="T0" fmla="*/ 1 w 16"/>
                  <a:gd name="T1" fmla="*/ 1 h 16"/>
                  <a:gd name="T2" fmla="*/ 1 w 16"/>
                  <a:gd name="T3" fmla="*/ 1 h 16"/>
                  <a:gd name="T4" fmla="*/ 1 w 16"/>
                  <a:gd name="T5" fmla="*/ 1 h 16"/>
                  <a:gd name="T6" fmla="*/ 0 w 16"/>
                  <a:gd name="T7" fmla="*/ 0 h 16"/>
                  <a:gd name="T8" fmla="*/ 1 w 16"/>
                  <a:gd name="T9" fmla="*/ 1 h 16"/>
                  <a:gd name="T10" fmla="*/ 1 w 16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10" y="1"/>
                    </a:moveTo>
                    <a:lnTo>
                      <a:pt x="16" y="16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308">
                <a:extLst>
                  <a:ext uri="{FF2B5EF4-FFF2-40B4-BE49-F238E27FC236}">
                    <a16:creationId xmlns:a16="http://schemas.microsoft.com/office/drawing/2014/main" id="{8EEA19F1-CB04-4008-B10D-0C2BB05F6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" y="1757"/>
                <a:ext cx="6" cy="6"/>
              </a:xfrm>
              <a:custGeom>
                <a:avLst/>
                <a:gdLst>
                  <a:gd name="T0" fmla="*/ 1 w 12"/>
                  <a:gd name="T1" fmla="*/ 1 h 12"/>
                  <a:gd name="T2" fmla="*/ 1 w 12"/>
                  <a:gd name="T3" fmla="*/ 1 h 12"/>
                  <a:gd name="T4" fmla="*/ 1 w 12"/>
                  <a:gd name="T5" fmla="*/ 1 h 12"/>
                  <a:gd name="T6" fmla="*/ 0 w 12"/>
                  <a:gd name="T7" fmla="*/ 0 h 12"/>
                  <a:gd name="T8" fmla="*/ 1 w 12"/>
                  <a:gd name="T9" fmla="*/ 1 h 12"/>
                  <a:gd name="T10" fmla="*/ 1 w 12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2"/>
                  <a:gd name="T20" fmla="*/ 12 w 1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2">
                    <a:moveTo>
                      <a:pt x="8" y="1"/>
                    </a:moveTo>
                    <a:lnTo>
                      <a:pt x="12" y="12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309">
                <a:extLst>
                  <a:ext uri="{FF2B5EF4-FFF2-40B4-BE49-F238E27FC236}">
                    <a16:creationId xmlns:a16="http://schemas.microsoft.com/office/drawing/2014/main" id="{A3ACEBFD-6F68-4DFE-B5C8-391992958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1837"/>
                <a:ext cx="65" cy="44"/>
              </a:xfrm>
              <a:custGeom>
                <a:avLst/>
                <a:gdLst>
                  <a:gd name="T0" fmla="*/ 1 w 131"/>
                  <a:gd name="T1" fmla="*/ 1 h 88"/>
                  <a:gd name="T2" fmla="*/ 0 w 131"/>
                  <a:gd name="T3" fmla="*/ 1 h 88"/>
                  <a:gd name="T4" fmla="*/ 0 w 131"/>
                  <a:gd name="T5" fmla="*/ 1 h 88"/>
                  <a:gd name="T6" fmla="*/ 0 w 131"/>
                  <a:gd name="T7" fmla="*/ 2 h 88"/>
                  <a:gd name="T8" fmla="*/ 0 w 131"/>
                  <a:gd name="T9" fmla="*/ 2 h 88"/>
                  <a:gd name="T10" fmla="*/ 0 w 131"/>
                  <a:gd name="T11" fmla="*/ 1 h 88"/>
                  <a:gd name="T12" fmla="*/ 1 w 131"/>
                  <a:gd name="T13" fmla="*/ 1 h 88"/>
                  <a:gd name="T14" fmla="*/ 2 w 131"/>
                  <a:gd name="T15" fmla="*/ 1 h 88"/>
                  <a:gd name="T16" fmla="*/ 1 w 131"/>
                  <a:gd name="T17" fmla="*/ 0 h 88"/>
                  <a:gd name="T18" fmla="*/ 1 w 131"/>
                  <a:gd name="T19" fmla="*/ 1 h 88"/>
                  <a:gd name="T20" fmla="*/ 1 w 131"/>
                  <a:gd name="T21" fmla="*/ 1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88"/>
                  <a:gd name="T35" fmla="*/ 131 w 131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88">
                    <a:moveTo>
                      <a:pt x="103" y="2"/>
                    </a:moveTo>
                    <a:lnTo>
                      <a:pt x="63" y="26"/>
                    </a:lnTo>
                    <a:lnTo>
                      <a:pt x="31" y="54"/>
                    </a:lnTo>
                    <a:lnTo>
                      <a:pt x="0" y="80"/>
                    </a:lnTo>
                    <a:lnTo>
                      <a:pt x="21" y="88"/>
                    </a:lnTo>
                    <a:lnTo>
                      <a:pt x="56" y="56"/>
                    </a:lnTo>
                    <a:lnTo>
                      <a:pt x="99" y="23"/>
                    </a:lnTo>
                    <a:lnTo>
                      <a:pt x="131" y="4"/>
                    </a:lnTo>
                    <a:lnTo>
                      <a:pt x="123" y="0"/>
                    </a:lnTo>
                    <a:lnTo>
                      <a:pt x="103" y="2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310">
                <a:extLst>
                  <a:ext uri="{FF2B5EF4-FFF2-40B4-BE49-F238E27FC236}">
                    <a16:creationId xmlns:a16="http://schemas.microsoft.com/office/drawing/2014/main" id="{11F55150-2A40-4E3F-98F6-EDDC55FDF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7" y="1837"/>
                <a:ext cx="49" cy="34"/>
              </a:xfrm>
              <a:custGeom>
                <a:avLst/>
                <a:gdLst>
                  <a:gd name="T0" fmla="*/ 2 w 98"/>
                  <a:gd name="T1" fmla="*/ 1 h 68"/>
                  <a:gd name="T2" fmla="*/ 1 w 98"/>
                  <a:gd name="T3" fmla="*/ 1 h 68"/>
                  <a:gd name="T4" fmla="*/ 1 w 98"/>
                  <a:gd name="T5" fmla="*/ 2 h 68"/>
                  <a:gd name="T6" fmla="*/ 0 w 98"/>
                  <a:gd name="T7" fmla="*/ 1 h 68"/>
                  <a:gd name="T8" fmla="*/ 1 w 98"/>
                  <a:gd name="T9" fmla="*/ 1 h 68"/>
                  <a:gd name="T10" fmla="*/ 1 w 98"/>
                  <a:gd name="T11" fmla="*/ 1 h 68"/>
                  <a:gd name="T12" fmla="*/ 2 w 98"/>
                  <a:gd name="T13" fmla="*/ 0 h 68"/>
                  <a:gd name="T14" fmla="*/ 2 w 98"/>
                  <a:gd name="T15" fmla="*/ 1 h 68"/>
                  <a:gd name="T16" fmla="*/ 2 w 98"/>
                  <a:gd name="T17" fmla="*/ 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68"/>
                  <a:gd name="T29" fmla="*/ 98 w 98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68">
                    <a:moveTo>
                      <a:pt x="98" y="2"/>
                    </a:moveTo>
                    <a:lnTo>
                      <a:pt x="52" y="35"/>
                    </a:lnTo>
                    <a:lnTo>
                      <a:pt x="20" y="68"/>
                    </a:lnTo>
                    <a:lnTo>
                      <a:pt x="0" y="58"/>
                    </a:lnTo>
                    <a:lnTo>
                      <a:pt x="28" y="32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8" y="2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311">
                <a:extLst>
                  <a:ext uri="{FF2B5EF4-FFF2-40B4-BE49-F238E27FC236}">
                    <a16:creationId xmlns:a16="http://schemas.microsoft.com/office/drawing/2014/main" id="{D0680C87-E997-4B80-B117-D2D06CFBD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1847"/>
                <a:ext cx="59" cy="39"/>
              </a:xfrm>
              <a:custGeom>
                <a:avLst/>
                <a:gdLst>
                  <a:gd name="T0" fmla="*/ 1 w 119"/>
                  <a:gd name="T1" fmla="*/ 0 h 79"/>
                  <a:gd name="T2" fmla="*/ 0 w 119"/>
                  <a:gd name="T3" fmla="*/ 0 h 79"/>
                  <a:gd name="T4" fmla="*/ 0 w 119"/>
                  <a:gd name="T5" fmla="*/ 1 h 79"/>
                  <a:gd name="T6" fmla="*/ 0 w 119"/>
                  <a:gd name="T7" fmla="*/ 1 h 79"/>
                  <a:gd name="T8" fmla="*/ 0 w 119"/>
                  <a:gd name="T9" fmla="*/ 1 h 79"/>
                  <a:gd name="T10" fmla="*/ 0 w 119"/>
                  <a:gd name="T11" fmla="*/ 0 h 79"/>
                  <a:gd name="T12" fmla="*/ 1 w 119"/>
                  <a:gd name="T13" fmla="*/ 0 h 79"/>
                  <a:gd name="T14" fmla="*/ 1 w 119"/>
                  <a:gd name="T15" fmla="*/ 0 h 79"/>
                  <a:gd name="T16" fmla="*/ 1 w 119"/>
                  <a:gd name="T17" fmla="*/ 0 h 79"/>
                  <a:gd name="T18" fmla="*/ 1 w 119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79"/>
                  <a:gd name="T32" fmla="*/ 119 w 119"/>
                  <a:gd name="T33" fmla="*/ 79 h 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79">
                    <a:moveTo>
                      <a:pt x="100" y="0"/>
                    </a:moveTo>
                    <a:lnTo>
                      <a:pt x="41" y="38"/>
                    </a:lnTo>
                    <a:lnTo>
                      <a:pt x="9" y="66"/>
                    </a:lnTo>
                    <a:lnTo>
                      <a:pt x="0" y="75"/>
                    </a:lnTo>
                    <a:lnTo>
                      <a:pt x="28" y="79"/>
                    </a:lnTo>
                    <a:lnTo>
                      <a:pt x="57" y="54"/>
                    </a:lnTo>
                    <a:lnTo>
                      <a:pt x="88" y="28"/>
                    </a:lnTo>
                    <a:lnTo>
                      <a:pt x="119" y="1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312">
                <a:extLst>
                  <a:ext uri="{FF2B5EF4-FFF2-40B4-BE49-F238E27FC236}">
                    <a16:creationId xmlns:a16="http://schemas.microsoft.com/office/drawing/2014/main" id="{A9017D07-88AD-47F0-BBCD-E756FE902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1862"/>
                <a:ext cx="43" cy="26"/>
              </a:xfrm>
              <a:custGeom>
                <a:avLst/>
                <a:gdLst>
                  <a:gd name="T0" fmla="*/ 1 w 88"/>
                  <a:gd name="T1" fmla="*/ 0 h 52"/>
                  <a:gd name="T2" fmla="*/ 0 w 88"/>
                  <a:gd name="T3" fmla="*/ 1 h 52"/>
                  <a:gd name="T4" fmla="*/ 0 w 88"/>
                  <a:gd name="T5" fmla="*/ 1 h 52"/>
                  <a:gd name="T6" fmla="*/ 0 w 88"/>
                  <a:gd name="T7" fmla="*/ 1 h 52"/>
                  <a:gd name="T8" fmla="*/ 0 w 88"/>
                  <a:gd name="T9" fmla="*/ 1 h 52"/>
                  <a:gd name="T10" fmla="*/ 0 w 88"/>
                  <a:gd name="T11" fmla="*/ 1 h 52"/>
                  <a:gd name="T12" fmla="*/ 1 w 88"/>
                  <a:gd name="T13" fmla="*/ 1 h 52"/>
                  <a:gd name="T14" fmla="*/ 1 w 88"/>
                  <a:gd name="T15" fmla="*/ 0 h 52"/>
                  <a:gd name="T16" fmla="*/ 1 w 88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"/>
                  <a:gd name="T28" fmla="*/ 0 h 52"/>
                  <a:gd name="T29" fmla="*/ 88 w 88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" h="52">
                    <a:moveTo>
                      <a:pt x="71" y="0"/>
                    </a:moveTo>
                    <a:lnTo>
                      <a:pt x="31" y="25"/>
                    </a:lnTo>
                    <a:lnTo>
                      <a:pt x="8" y="44"/>
                    </a:lnTo>
                    <a:lnTo>
                      <a:pt x="0" y="52"/>
                    </a:lnTo>
                    <a:lnTo>
                      <a:pt x="32" y="49"/>
                    </a:lnTo>
                    <a:lnTo>
                      <a:pt x="59" y="28"/>
                    </a:lnTo>
                    <a:lnTo>
                      <a:pt x="88" y="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313">
                <a:extLst>
                  <a:ext uri="{FF2B5EF4-FFF2-40B4-BE49-F238E27FC236}">
                    <a16:creationId xmlns:a16="http://schemas.microsoft.com/office/drawing/2014/main" id="{6996B8DB-1929-4A23-BB87-E497B266A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" y="1877"/>
                <a:ext cx="18" cy="9"/>
              </a:xfrm>
              <a:custGeom>
                <a:avLst/>
                <a:gdLst>
                  <a:gd name="T0" fmla="*/ 1 w 36"/>
                  <a:gd name="T1" fmla="*/ 0 h 19"/>
                  <a:gd name="T2" fmla="*/ 0 w 36"/>
                  <a:gd name="T3" fmla="*/ 0 h 19"/>
                  <a:gd name="T4" fmla="*/ 1 w 36"/>
                  <a:gd name="T5" fmla="*/ 0 h 19"/>
                  <a:gd name="T6" fmla="*/ 1 w 36"/>
                  <a:gd name="T7" fmla="*/ 0 h 19"/>
                  <a:gd name="T8" fmla="*/ 1 w 3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9"/>
                  <a:gd name="T17" fmla="*/ 36 w 3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9">
                    <a:moveTo>
                      <a:pt x="28" y="0"/>
                    </a:moveTo>
                    <a:lnTo>
                      <a:pt x="0" y="19"/>
                    </a:lnTo>
                    <a:lnTo>
                      <a:pt x="36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314">
                <a:extLst>
                  <a:ext uri="{FF2B5EF4-FFF2-40B4-BE49-F238E27FC236}">
                    <a16:creationId xmlns:a16="http://schemas.microsoft.com/office/drawing/2014/main" id="{98BAFB12-0E55-4B09-A367-DA0A85E56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837"/>
                <a:ext cx="34" cy="22"/>
              </a:xfrm>
              <a:custGeom>
                <a:avLst/>
                <a:gdLst>
                  <a:gd name="T0" fmla="*/ 1 w 69"/>
                  <a:gd name="T1" fmla="*/ 0 h 46"/>
                  <a:gd name="T2" fmla="*/ 0 w 69"/>
                  <a:gd name="T3" fmla="*/ 0 h 46"/>
                  <a:gd name="T4" fmla="*/ 0 w 69"/>
                  <a:gd name="T5" fmla="*/ 0 h 46"/>
                  <a:gd name="T6" fmla="*/ 0 w 69"/>
                  <a:gd name="T7" fmla="*/ 0 h 46"/>
                  <a:gd name="T8" fmla="*/ 0 w 69"/>
                  <a:gd name="T9" fmla="*/ 0 h 46"/>
                  <a:gd name="T10" fmla="*/ 0 w 69"/>
                  <a:gd name="T11" fmla="*/ 0 h 46"/>
                  <a:gd name="T12" fmla="*/ 1 w 69"/>
                  <a:gd name="T13" fmla="*/ 0 h 46"/>
                  <a:gd name="T14" fmla="*/ 1 w 69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46"/>
                  <a:gd name="T26" fmla="*/ 69 w 69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46">
                    <a:moveTo>
                      <a:pt x="69" y="2"/>
                    </a:moveTo>
                    <a:lnTo>
                      <a:pt x="35" y="30"/>
                    </a:lnTo>
                    <a:lnTo>
                      <a:pt x="19" y="46"/>
                    </a:lnTo>
                    <a:lnTo>
                      <a:pt x="0" y="35"/>
                    </a:lnTo>
                    <a:lnTo>
                      <a:pt x="35" y="10"/>
                    </a:lnTo>
                    <a:lnTo>
                      <a:pt x="49" y="0"/>
                    </a:lnTo>
                    <a:lnTo>
                      <a:pt x="69" y="2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315">
                <a:extLst>
                  <a:ext uri="{FF2B5EF4-FFF2-40B4-BE49-F238E27FC236}">
                    <a16:creationId xmlns:a16="http://schemas.microsoft.com/office/drawing/2014/main" id="{98F92816-FB43-4703-B0C8-A83856AD1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1836"/>
                <a:ext cx="27" cy="10"/>
              </a:xfrm>
              <a:custGeom>
                <a:avLst/>
                <a:gdLst>
                  <a:gd name="T0" fmla="*/ 1 w 54"/>
                  <a:gd name="T1" fmla="*/ 1 h 20"/>
                  <a:gd name="T2" fmla="*/ 1 w 54"/>
                  <a:gd name="T3" fmla="*/ 1 h 20"/>
                  <a:gd name="T4" fmla="*/ 0 w 54"/>
                  <a:gd name="T5" fmla="*/ 0 h 20"/>
                  <a:gd name="T6" fmla="*/ 1 w 54"/>
                  <a:gd name="T7" fmla="*/ 1 h 20"/>
                  <a:gd name="T8" fmla="*/ 1 w 54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20"/>
                  <a:gd name="T17" fmla="*/ 54 w 5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20">
                    <a:moveTo>
                      <a:pt x="54" y="1"/>
                    </a:moveTo>
                    <a:lnTo>
                      <a:pt x="28" y="20"/>
                    </a:lnTo>
                    <a:lnTo>
                      <a:pt x="0" y="0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E6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316">
                <a:extLst>
                  <a:ext uri="{FF2B5EF4-FFF2-40B4-BE49-F238E27FC236}">
                    <a16:creationId xmlns:a16="http://schemas.microsoft.com/office/drawing/2014/main" id="{F968F48D-323C-423D-9C63-19E1532FF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1795"/>
                <a:ext cx="101" cy="74"/>
              </a:xfrm>
              <a:custGeom>
                <a:avLst/>
                <a:gdLst>
                  <a:gd name="T0" fmla="*/ 0 w 201"/>
                  <a:gd name="T1" fmla="*/ 0 h 150"/>
                  <a:gd name="T2" fmla="*/ 1 w 201"/>
                  <a:gd name="T3" fmla="*/ 0 h 150"/>
                  <a:gd name="T4" fmla="*/ 2 w 201"/>
                  <a:gd name="T5" fmla="*/ 1 h 150"/>
                  <a:gd name="T6" fmla="*/ 3 w 201"/>
                  <a:gd name="T7" fmla="*/ 1 h 150"/>
                  <a:gd name="T8" fmla="*/ 4 w 201"/>
                  <a:gd name="T9" fmla="*/ 2 h 150"/>
                  <a:gd name="T10" fmla="*/ 3 w 201"/>
                  <a:gd name="T11" fmla="*/ 2 h 150"/>
                  <a:gd name="T12" fmla="*/ 3 w 201"/>
                  <a:gd name="T13" fmla="*/ 1 h 150"/>
                  <a:gd name="T14" fmla="*/ 2 w 201"/>
                  <a:gd name="T15" fmla="*/ 1 h 150"/>
                  <a:gd name="T16" fmla="*/ 1 w 201"/>
                  <a:gd name="T17" fmla="*/ 0 h 150"/>
                  <a:gd name="T18" fmla="*/ 1 w 201"/>
                  <a:gd name="T19" fmla="*/ 0 h 150"/>
                  <a:gd name="T20" fmla="*/ 0 w 201"/>
                  <a:gd name="T21" fmla="*/ 0 h 150"/>
                  <a:gd name="T22" fmla="*/ 0 w 201"/>
                  <a:gd name="T23" fmla="*/ 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150"/>
                  <a:gd name="T38" fmla="*/ 201 w 201"/>
                  <a:gd name="T39" fmla="*/ 150 h 1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150">
                    <a:moveTo>
                      <a:pt x="0" y="0"/>
                    </a:moveTo>
                    <a:lnTo>
                      <a:pt x="60" y="32"/>
                    </a:lnTo>
                    <a:lnTo>
                      <a:pt x="124" y="75"/>
                    </a:lnTo>
                    <a:lnTo>
                      <a:pt x="162" y="107"/>
                    </a:lnTo>
                    <a:lnTo>
                      <a:pt x="201" y="144"/>
                    </a:lnTo>
                    <a:lnTo>
                      <a:pt x="173" y="150"/>
                    </a:lnTo>
                    <a:lnTo>
                      <a:pt x="138" y="112"/>
                    </a:lnTo>
                    <a:lnTo>
                      <a:pt x="86" y="70"/>
                    </a:lnTo>
                    <a:lnTo>
                      <a:pt x="44" y="47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317">
                <a:extLst>
                  <a:ext uri="{FF2B5EF4-FFF2-40B4-BE49-F238E27FC236}">
                    <a16:creationId xmlns:a16="http://schemas.microsoft.com/office/drawing/2014/main" id="{A2939BA0-B20D-490B-967D-382B7D055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" y="1780"/>
                <a:ext cx="127" cy="83"/>
              </a:xfrm>
              <a:custGeom>
                <a:avLst/>
                <a:gdLst>
                  <a:gd name="T0" fmla="*/ 1 w 253"/>
                  <a:gd name="T1" fmla="*/ 0 h 165"/>
                  <a:gd name="T2" fmla="*/ 1 w 253"/>
                  <a:gd name="T3" fmla="*/ 1 h 165"/>
                  <a:gd name="T4" fmla="*/ 2 w 253"/>
                  <a:gd name="T5" fmla="*/ 1 h 165"/>
                  <a:gd name="T6" fmla="*/ 3 w 253"/>
                  <a:gd name="T7" fmla="*/ 2 h 165"/>
                  <a:gd name="T8" fmla="*/ 4 w 253"/>
                  <a:gd name="T9" fmla="*/ 2 h 165"/>
                  <a:gd name="T10" fmla="*/ 4 w 253"/>
                  <a:gd name="T11" fmla="*/ 3 h 165"/>
                  <a:gd name="T12" fmla="*/ 4 w 253"/>
                  <a:gd name="T13" fmla="*/ 3 h 165"/>
                  <a:gd name="T14" fmla="*/ 4 w 253"/>
                  <a:gd name="T15" fmla="*/ 3 h 165"/>
                  <a:gd name="T16" fmla="*/ 4 w 253"/>
                  <a:gd name="T17" fmla="*/ 3 h 165"/>
                  <a:gd name="T18" fmla="*/ 3 w 253"/>
                  <a:gd name="T19" fmla="*/ 2 h 165"/>
                  <a:gd name="T20" fmla="*/ 2 w 253"/>
                  <a:gd name="T21" fmla="*/ 2 h 165"/>
                  <a:gd name="T22" fmla="*/ 2 w 253"/>
                  <a:gd name="T23" fmla="*/ 1 h 165"/>
                  <a:gd name="T24" fmla="*/ 1 w 253"/>
                  <a:gd name="T25" fmla="*/ 1 h 165"/>
                  <a:gd name="T26" fmla="*/ 0 w 253"/>
                  <a:gd name="T27" fmla="*/ 1 h 165"/>
                  <a:gd name="T28" fmla="*/ 1 w 253"/>
                  <a:gd name="T29" fmla="*/ 0 h 165"/>
                  <a:gd name="T30" fmla="*/ 1 w 253"/>
                  <a:gd name="T31" fmla="*/ 0 h 1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3"/>
                  <a:gd name="T49" fmla="*/ 0 h 165"/>
                  <a:gd name="T50" fmla="*/ 253 w 253"/>
                  <a:gd name="T51" fmla="*/ 165 h 1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3" h="165">
                    <a:moveTo>
                      <a:pt x="1" y="0"/>
                    </a:moveTo>
                    <a:lnTo>
                      <a:pt x="36" y="5"/>
                    </a:lnTo>
                    <a:lnTo>
                      <a:pt x="95" y="37"/>
                    </a:lnTo>
                    <a:lnTo>
                      <a:pt x="153" y="75"/>
                    </a:lnTo>
                    <a:lnTo>
                      <a:pt x="202" y="115"/>
                    </a:lnTo>
                    <a:lnTo>
                      <a:pt x="236" y="141"/>
                    </a:lnTo>
                    <a:lnTo>
                      <a:pt x="253" y="159"/>
                    </a:lnTo>
                    <a:lnTo>
                      <a:pt x="229" y="165"/>
                    </a:lnTo>
                    <a:lnTo>
                      <a:pt x="196" y="129"/>
                    </a:lnTo>
                    <a:lnTo>
                      <a:pt x="151" y="95"/>
                    </a:lnTo>
                    <a:lnTo>
                      <a:pt x="117" y="68"/>
                    </a:lnTo>
                    <a:lnTo>
                      <a:pt x="71" y="40"/>
                    </a:lnTo>
                    <a:lnTo>
                      <a:pt x="27" y="1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318">
                <a:extLst>
                  <a:ext uri="{FF2B5EF4-FFF2-40B4-BE49-F238E27FC236}">
                    <a16:creationId xmlns:a16="http://schemas.microsoft.com/office/drawing/2014/main" id="{68906073-0744-4BD1-9CA2-E739C685C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1821"/>
                <a:ext cx="68" cy="54"/>
              </a:xfrm>
              <a:custGeom>
                <a:avLst/>
                <a:gdLst>
                  <a:gd name="T0" fmla="*/ 0 w 136"/>
                  <a:gd name="T1" fmla="*/ 0 h 106"/>
                  <a:gd name="T2" fmla="*/ 1 w 136"/>
                  <a:gd name="T3" fmla="*/ 1 h 106"/>
                  <a:gd name="T4" fmla="*/ 2 w 136"/>
                  <a:gd name="T5" fmla="*/ 1 h 106"/>
                  <a:gd name="T6" fmla="*/ 2 w 136"/>
                  <a:gd name="T7" fmla="*/ 2 h 106"/>
                  <a:gd name="T8" fmla="*/ 3 w 136"/>
                  <a:gd name="T9" fmla="*/ 2 h 106"/>
                  <a:gd name="T10" fmla="*/ 2 w 136"/>
                  <a:gd name="T11" fmla="*/ 2 h 106"/>
                  <a:gd name="T12" fmla="*/ 2 w 136"/>
                  <a:gd name="T13" fmla="*/ 2 h 106"/>
                  <a:gd name="T14" fmla="*/ 1 w 136"/>
                  <a:gd name="T15" fmla="*/ 1 h 106"/>
                  <a:gd name="T16" fmla="*/ 0 w 136"/>
                  <a:gd name="T17" fmla="*/ 1 h 106"/>
                  <a:gd name="T18" fmla="*/ 0 w 136"/>
                  <a:gd name="T19" fmla="*/ 0 h 106"/>
                  <a:gd name="T20" fmla="*/ 0 w 136"/>
                  <a:gd name="T21" fmla="*/ 0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"/>
                  <a:gd name="T34" fmla="*/ 0 h 106"/>
                  <a:gd name="T35" fmla="*/ 136 w 136"/>
                  <a:gd name="T36" fmla="*/ 106 h 1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" h="106">
                    <a:moveTo>
                      <a:pt x="0" y="0"/>
                    </a:moveTo>
                    <a:lnTo>
                      <a:pt x="37" y="22"/>
                    </a:lnTo>
                    <a:lnTo>
                      <a:pt x="79" y="52"/>
                    </a:lnTo>
                    <a:lnTo>
                      <a:pt x="108" y="77"/>
                    </a:lnTo>
                    <a:lnTo>
                      <a:pt x="136" y="104"/>
                    </a:lnTo>
                    <a:lnTo>
                      <a:pt x="108" y="106"/>
                    </a:lnTo>
                    <a:lnTo>
                      <a:pt x="83" y="81"/>
                    </a:lnTo>
                    <a:lnTo>
                      <a:pt x="51" y="5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319">
                <a:extLst>
                  <a:ext uri="{FF2B5EF4-FFF2-40B4-BE49-F238E27FC236}">
                    <a16:creationId xmlns:a16="http://schemas.microsoft.com/office/drawing/2014/main" id="{0D1FD239-FD60-451B-A566-E631A0475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" y="1837"/>
                <a:ext cx="67" cy="41"/>
              </a:xfrm>
              <a:custGeom>
                <a:avLst/>
                <a:gdLst>
                  <a:gd name="T0" fmla="*/ 0 w 135"/>
                  <a:gd name="T1" fmla="*/ 0 h 83"/>
                  <a:gd name="T2" fmla="*/ 0 w 135"/>
                  <a:gd name="T3" fmla="*/ 0 h 83"/>
                  <a:gd name="T4" fmla="*/ 1 w 135"/>
                  <a:gd name="T5" fmla="*/ 0 h 83"/>
                  <a:gd name="T6" fmla="*/ 1 w 135"/>
                  <a:gd name="T7" fmla="*/ 0 h 83"/>
                  <a:gd name="T8" fmla="*/ 2 w 135"/>
                  <a:gd name="T9" fmla="*/ 1 h 83"/>
                  <a:gd name="T10" fmla="*/ 1 w 135"/>
                  <a:gd name="T11" fmla="*/ 1 h 83"/>
                  <a:gd name="T12" fmla="*/ 1 w 135"/>
                  <a:gd name="T13" fmla="*/ 0 h 83"/>
                  <a:gd name="T14" fmla="*/ 0 w 135"/>
                  <a:gd name="T15" fmla="*/ 0 h 83"/>
                  <a:gd name="T16" fmla="*/ 0 w 135"/>
                  <a:gd name="T17" fmla="*/ 0 h 83"/>
                  <a:gd name="T18" fmla="*/ 0 w 135"/>
                  <a:gd name="T19" fmla="*/ 0 h 83"/>
                  <a:gd name="T20" fmla="*/ 0 w 135"/>
                  <a:gd name="T21" fmla="*/ 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"/>
                  <a:gd name="T34" fmla="*/ 0 h 83"/>
                  <a:gd name="T35" fmla="*/ 135 w 135"/>
                  <a:gd name="T36" fmla="*/ 83 h 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" h="83">
                    <a:moveTo>
                      <a:pt x="0" y="0"/>
                    </a:moveTo>
                    <a:lnTo>
                      <a:pt x="36" y="0"/>
                    </a:lnTo>
                    <a:lnTo>
                      <a:pt x="82" y="31"/>
                    </a:lnTo>
                    <a:lnTo>
                      <a:pt x="115" y="58"/>
                    </a:lnTo>
                    <a:lnTo>
                      <a:pt x="135" y="80"/>
                    </a:lnTo>
                    <a:lnTo>
                      <a:pt x="108" y="83"/>
                    </a:lnTo>
                    <a:lnTo>
                      <a:pt x="78" y="52"/>
                    </a:lnTo>
                    <a:lnTo>
                      <a:pt x="47" y="28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320">
                <a:extLst>
                  <a:ext uri="{FF2B5EF4-FFF2-40B4-BE49-F238E27FC236}">
                    <a16:creationId xmlns:a16="http://schemas.microsoft.com/office/drawing/2014/main" id="{39AF82CA-8FBC-4AFF-9E84-4DCE980CD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" y="1836"/>
                <a:ext cx="74" cy="45"/>
              </a:xfrm>
              <a:custGeom>
                <a:avLst/>
                <a:gdLst>
                  <a:gd name="T0" fmla="*/ 1 w 148"/>
                  <a:gd name="T1" fmla="*/ 0 h 89"/>
                  <a:gd name="T2" fmla="*/ 2 w 148"/>
                  <a:gd name="T3" fmla="*/ 1 h 89"/>
                  <a:gd name="T4" fmla="*/ 2 w 148"/>
                  <a:gd name="T5" fmla="*/ 1 h 89"/>
                  <a:gd name="T6" fmla="*/ 3 w 148"/>
                  <a:gd name="T7" fmla="*/ 2 h 89"/>
                  <a:gd name="T8" fmla="*/ 3 w 148"/>
                  <a:gd name="T9" fmla="*/ 2 h 89"/>
                  <a:gd name="T10" fmla="*/ 2 w 148"/>
                  <a:gd name="T11" fmla="*/ 2 h 89"/>
                  <a:gd name="T12" fmla="*/ 2 w 148"/>
                  <a:gd name="T13" fmla="*/ 1 h 89"/>
                  <a:gd name="T14" fmla="*/ 1 w 148"/>
                  <a:gd name="T15" fmla="*/ 1 h 89"/>
                  <a:gd name="T16" fmla="*/ 0 w 148"/>
                  <a:gd name="T17" fmla="*/ 0 h 89"/>
                  <a:gd name="T18" fmla="*/ 1 w 148"/>
                  <a:gd name="T19" fmla="*/ 0 h 89"/>
                  <a:gd name="T20" fmla="*/ 1 w 148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89"/>
                  <a:gd name="T35" fmla="*/ 148 w 148"/>
                  <a:gd name="T36" fmla="*/ 89 h 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89">
                    <a:moveTo>
                      <a:pt x="30" y="0"/>
                    </a:moveTo>
                    <a:lnTo>
                      <a:pt x="69" y="24"/>
                    </a:lnTo>
                    <a:lnTo>
                      <a:pt x="110" y="57"/>
                    </a:lnTo>
                    <a:lnTo>
                      <a:pt x="129" y="73"/>
                    </a:lnTo>
                    <a:lnTo>
                      <a:pt x="148" y="89"/>
                    </a:lnTo>
                    <a:lnTo>
                      <a:pt x="114" y="89"/>
                    </a:lnTo>
                    <a:lnTo>
                      <a:pt x="77" y="53"/>
                    </a:lnTo>
                    <a:lnTo>
                      <a:pt x="41" y="25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321">
                <a:extLst>
                  <a:ext uri="{FF2B5EF4-FFF2-40B4-BE49-F238E27FC236}">
                    <a16:creationId xmlns:a16="http://schemas.microsoft.com/office/drawing/2014/main" id="{1115CA40-AF8C-4F6F-B888-8810A982F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1649"/>
                <a:ext cx="36" cy="32"/>
              </a:xfrm>
              <a:custGeom>
                <a:avLst/>
                <a:gdLst>
                  <a:gd name="T0" fmla="*/ 1 w 72"/>
                  <a:gd name="T1" fmla="*/ 0 h 64"/>
                  <a:gd name="T2" fmla="*/ 0 w 72"/>
                  <a:gd name="T3" fmla="*/ 1 h 64"/>
                  <a:gd name="T4" fmla="*/ 1 w 72"/>
                  <a:gd name="T5" fmla="*/ 1 h 64"/>
                  <a:gd name="T6" fmla="*/ 2 w 72"/>
                  <a:gd name="T7" fmla="*/ 1 h 64"/>
                  <a:gd name="T8" fmla="*/ 1 w 72"/>
                  <a:gd name="T9" fmla="*/ 0 h 64"/>
                  <a:gd name="T10" fmla="*/ 1 w 72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64"/>
                  <a:gd name="T20" fmla="*/ 72 w 72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64">
                    <a:moveTo>
                      <a:pt x="60" y="0"/>
                    </a:moveTo>
                    <a:lnTo>
                      <a:pt x="0" y="64"/>
                    </a:lnTo>
                    <a:lnTo>
                      <a:pt x="14" y="64"/>
                    </a:lnTo>
                    <a:lnTo>
                      <a:pt x="72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322">
                <a:extLst>
                  <a:ext uri="{FF2B5EF4-FFF2-40B4-BE49-F238E27FC236}">
                    <a16:creationId xmlns:a16="http://schemas.microsoft.com/office/drawing/2014/main" id="{2F9EA9C9-77FE-4119-BF1A-7CA18DAF6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1651"/>
                <a:ext cx="34" cy="32"/>
              </a:xfrm>
              <a:custGeom>
                <a:avLst/>
                <a:gdLst>
                  <a:gd name="T0" fmla="*/ 1 w 68"/>
                  <a:gd name="T1" fmla="*/ 0 h 64"/>
                  <a:gd name="T2" fmla="*/ 0 w 68"/>
                  <a:gd name="T3" fmla="*/ 1 h 64"/>
                  <a:gd name="T4" fmla="*/ 1 w 68"/>
                  <a:gd name="T5" fmla="*/ 1 h 64"/>
                  <a:gd name="T6" fmla="*/ 2 w 68"/>
                  <a:gd name="T7" fmla="*/ 1 h 64"/>
                  <a:gd name="T8" fmla="*/ 1 w 68"/>
                  <a:gd name="T9" fmla="*/ 0 h 64"/>
                  <a:gd name="T10" fmla="*/ 1 w 68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64"/>
                  <a:gd name="T20" fmla="*/ 68 w 68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64">
                    <a:moveTo>
                      <a:pt x="60" y="0"/>
                    </a:moveTo>
                    <a:lnTo>
                      <a:pt x="0" y="64"/>
                    </a:lnTo>
                    <a:lnTo>
                      <a:pt x="14" y="64"/>
                    </a:lnTo>
                    <a:lnTo>
                      <a:pt x="68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323">
                <a:extLst>
                  <a:ext uri="{FF2B5EF4-FFF2-40B4-BE49-F238E27FC236}">
                    <a16:creationId xmlns:a16="http://schemas.microsoft.com/office/drawing/2014/main" id="{9A9429CC-DA6E-45FE-9109-C29508BC3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1664"/>
                <a:ext cx="22" cy="20"/>
              </a:xfrm>
              <a:custGeom>
                <a:avLst/>
                <a:gdLst>
                  <a:gd name="T0" fmla="*/ 1 w 42"/>
                  <a:gd name="T1" fmla="*/ 0 h 40"/>
                  <a:gd name="T2" fmla="*/ 0 w 42"/>
                  <a:gd name="T3" fmla="*/ 1 h 40"/>
                  <a:gd name="T4" fmla="*/ 1 w 42"/>
                  <a:gd name="T5" fmla="*/ 1 h 40"/>
                  <a:gd name="T6" fmla="*/ 1 w 42"/>
                  <a:gd name="T7" fmla="*/ 1 h 40"/>
                  <a:gd name="T8" fmla="*/ 1 w 42"/>
                  <a:gd name="T9" fmla="*/ 0 h 40"/>
                  <a:gd name="T10" fmla="*/ 1 w 42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40"/>
                  <a:gd name="T20" fmla="*/ 42 w 42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40">
                    <a:moveTo>
                      <a:pt x="34" y="0"/>
                    </a:moveTo>
                    <a:lnTo>
                      <a:pt x="0" y="40"/>
                    </a:lnTo>
                    <a:lnTo>
                      <a:pt x="16" y="39"/>
                    </a:lnTo>
                    <a:lnTo>
                      <a:pt x="42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324">
                <a:extLst>
                  <a:ext uri="{FF2B5EF4-FFF2-40B4-BE49-F238E27FC236}">
                    <a16:creationId xmlns:a16="http://schemas.microsoft.com/office/drawing/2014/main" id="{CAB31812-4B76-4996-B48E-905636298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1679"/>
                <a:ext cx="9" cy="6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1 h 12"/>
                  <a:gd name="T4" fmla="*/ 0 w 19"/>
                  <a:gd name="T5" fmla="*/ 1 h 12"/>
                  <a:gd name="T6" fmla="*/ 0 w 19"/>
                  <a:gd name="T7" fmla="*/ 0 h 12"/>
                  <a:gd name="T8" fmla="*/ 0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11" y="0"/>
                    </a:moveTo>
                    <a:lnTo>
                      <a:pt x="0" y="11"/>
                    </a:lnTo>
                    <a:lnTo>
                      <a:pt x="19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325">
                <a:extLst>
                  <a:ext uri="{FF2B5EF4-FFF2-40B4-BE49-F238E27FC236}">
                    <a16:creationId xmlns:a16="http://schemas.microsoft.com/office/drawing/2014/main" id="{7CC351FC-48DC-4F87-A679-F18F12EDE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4" y="1647"/>
                <a:ext cx="34" cy="44"/>
              </a:xfrm>
              <a:custGeom>
                <a:avLst/>
                <a:gdLst>
                  <a:gd name="T0" fmla="*/ 1 w 68"/>
                  <a:gd name="T1" fmla="*/ 0 h 88"/>
                  <a:gd name="T2" fmla="*/ 0 w 68"/>
                  <a:gd name="T3" fmla="*/ 1 h 88"/>
                  <a:gd name="T4" fmla="*/ 1 w 68"/>
                  <a:gd name="T5" fmla="*/ 1 h 88"/>
                  <a:gd name="T6" fmla="*/ 1 w 68"/>
                  <a:gd name="T7" fmla="*/ 1 h 88"/>
                  <a:gd name="T8" fmla="*/ 1 w 68"/>
                  <a:gd name="T9" fmla="*/ 2 h 88"/>
                  <a:gd name="T10" fmla="*/ 1 w 68"/>
                  <a:gd name="T11" fmla="*/ 2 h 88"/>
                  <a:gd name="T12" fmla="*/ 1 w 68"/>
                  <a:gd name="T13" fmla="*/ 2 h 88"/>
                  <a:gd name="T14" fmla="*/ 1 w 68"/>
                  <a:gd name="T15" fmla="*/ 1 h 88"/>
                  <a:gd name="T16" fmla="*/ 1 w 68"/>
                  <a:gd name="T17" fmla="*/ 1 h 88"/>
                  <a:gd name="T18" fmla="*/ 2 w 68"/>
                  <a:gd name="T19" fmla="*/ 1 h 88"/>
                  <a:gd name="T20" fmla="*/ 1 w 68"/>
                  <a:gd name="T21" fmla="*/ 1 h 88"/>
                  <a:gd name="T22" fmla="*/ 1 w 68"/>
                  <a:gd name="T23" fmla="*/ 1 h 88"/>
                  <a:gd name="T24" fmla="*/ 1 w 68"/>
                  <a:gd name="T25" fmla="*/ 1 h 88"/>
                  <a:gd name="T26" fmla="*/ 1 w 68"/>
                  <a:gd name="T27" fmla="*/ 0 h 88"/>
                  <a:gd name="T28" fmla="*/ 1 w 68"/>
                  <a:gd name="T29" fmla="*/ 0 h 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"/>
                  <a:gd name="T46" fmla="*/ 0 h 88"/>
                  <a:gd name="T47" fmla="*/ 68 w 68"/>
                  <a:gd name="T48" fmla="*/ 88 h 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" h="88">
                    <a:moveTo>
                      <a:pt x="3" y="0"/>
                    </a:moveTo>
                    <a:lnTo>
                      <a:pt x="0" y="38"/>
                    </a:lnTo>
                    <a:lnTo>
                      <a:pt x="16" y="43"/>
                    </a:lnTo>
                    <a:lnTo>
                      <a:pt x="29" y="54"/>
                    </a:lnTo>
                    <a:lnTo>
                      <a:pt x="35" y="68"/>
                    </a:lnTo>
                    <a:lnTo>
                      <a:pt x="35" y="88"/>
                    </a:lnTo>
                    <a:lnTo>
                      <a:pt x="48" y="68"/>
                    </a:lnTo>
                    <a:lnTo>
                      <a:pt x="47" y="60"/>
                    </a:lnTo>
                    <a:lnTo>
                      <a:pt x="59" y="51"/>
                    </a:lnTo>
                    <a:lnTo>
                      <a:pt x="68" y="59"/>
                    </a:lnTo>
                    <a:lnTo>
                      <a:pt x="63" y="38"/>
                    </a:lnTo>
                    <a:lnTo>
                      <a:pt x="47" y="20"/>
                    </a:lnTo>
                    <a:lnTo>
                      <a:pt x="28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326">
                <a:extLst>
                  <a:ext uri="{FF2B5EF4-FFF2-40B4-BE49-F238E27FC236}">
                    <a16:creationId xmlns:a16="http://schemas.microsoft.com/office/drawing/2014/main" id="{421D6AA7-1894-4AEA-834D-5D649E16E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1667"/>
                <a:ext cx="41" cy="58"/>
              </a:xfrm>
              <a:custGeom>
                <a:avLst/>
                <a:gdLst>
                  <a:gd name="T0" fmla="*/ 2 w 82"/>
                  <a:gd name="T1" fmla="*/ 1 h 118"/>
                  <a:gd name="T2" fmla="*/ 1 w 82"/>
                  <a:gd name="T3" fmla="*/ 1 h 118"/>
                  <a:gd name="T4" fmla="*/ 1 w 82"/>
                  <a:gd name="T5" fmla="*/ 1 h 118"/>
                  <a:gd name="T6" fmla="*/ 1 w 82"/>
                  <a:gd name="T7" fmla="*/ 0 h 118"/>
                  <a:gd name="T8" fmla="*/ 1 w 82"/>
                  <a:gd name="T9" fmla="*/ 0 h 118"/>
                  <a:gd name="T10" fmla="*/ 1 w 82"/>
                  <a:gd name="T11" fmla="*/ 0 h 118"/>
                  <a:gd name="T12" fmla="*/ 1 w 82"/>
                  <a:gd name="T13" fmla="*/ 0 h 118"/>
                  <a:gd name="T14" fmla="*/ 1 w 82"/>
                  <a:gd name="T15" fmla="*/ 0 h 118"/>
                  <a:gd name="T16" fmla="*/ 1 w 82"/>
                  <a:gd name="T17" fmla="*/ 0 h 118"/>
                  <a:gd name="T18" fmla="*/ 1 w 82"/>
                  <a:gd name="T19" fmla="*/ 0 h 118"/>
                  <a:gd name="T20" fmla="*/ 0 w 82"/>
                  <a:gd name="T21" fmla="*/ 0 h 118"/>
                  <a:gd name="T22" fmla="*/ 1 w 82"/>
                  <a:gd name="T23" fmla="*/ 0 h 118"/>
                  <a:gd name="T24" fmla="*/ 1 w 82"/>
                  <a:gd name="T25" fmla="*/ 1 h 118"/>
                  <a:gd name="T26" fmla="*/ 1 w 82"/>
                  <a:gd name="T27" fmla="*/ 1 h 118"/>
                  <a:gd name="T28" fmla="*/ 1 w 82"/>
                  <a:gd name="T29" fmla="*/ 1 h 118"/>
                  <a:gd name="T30" fmla="*/ 1 w 82"/>
                  <a:gd name="T31" fmla="*/ 1 h 118"/>
                  <a:gd name="T32" fmla="*/ 2 w 82"/>
                  <a:gd name="T33" fmla="*/ 1 h 118"/>
                  <a:gd name="T34" fmla="*/ 1 w 82"/>
                  <a:gd name="T35" fmla="*/ 1 h 118"/>
                  <a:gd name="T36" fmla="*/ 2 w 82"/>
                  <a:gd name="T37" fmla="*/ 1 h 118"/>
                  <a:gd name="T38" fmla="*/ 2 w 82"/>
                  <a:gd name="T39" fmla="*/ 0 h 118"/>
                  <a:gd name="T40" fmla="*/ 2 w 82"/>
                  <a:gd name="T41" fmla="*/ 1 h 118"/>
                  <a:gd name="T42" fmla="*/ 2 w 82"/>
                  <a:gd name="T43" fmla="*/ 1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2"/>
                  <a:gd name="T67" fmla="*/ 0 h 118"/>
                  <a:gd name="T68" fmla="*/ 82 w 82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2" h="118">
                    <a:moveTo>
                      <a:pt x="68" y="70"/>
                    </a:moveTo>
                    <a:lnTo>
                      <a:pt x="45" y="75"/>
                    </a:lnTo>
                    <a:lnTo>
                      <a:pt x="32" y="70"/>
                    </a:lnTo>
                    <a:lnTo>
                      <a:pt x="17" y="59"/>
                    </a:lnTo>
                    <a:lnTo>
                      <a:pt x="12" y="42"/>
                    </a:lnTo>
                    <a:lnTo>
                      <a:pt x="12" y="28"/>
                    </a:lnTo>
                    <a:lnTo>
                      <a:pt x="16" y="22"/>
                    </a:lnTo>
                    <a:lnTo>
                      <a:pt x="21" y="8"/>
                    </a:lnTo>
                    <a:lnTo>
                      <a:pt x="20" y="0"/>
                    </a:lnTo>
                    <a:lnTo>
                      <a:pt x="4" y="18"/>
                    </a:lnTo>
                    <a:lnTo>
                      <a:pt x="0" y="36"/>
                    </a:lnTo>
                    <a:lnTo>
                      <a:pt x="5" y="60"/>
                    </a:lnTo>
                    <a:lnTo>
                      <a:pt x="14" y="71"/>
                    </a:lnTo>
                    <a:lnTo>
                      <a:pt x="32" y="82"/>
                    </a:lnTo>
                    <a:lnTo>
                      <a:pt x="49" y="84"/>
                    </a:lnTo>
                    <a:lnTo>
                      <a:pt x="50" y="118"/>
                    </a:lnTo>
                    <a:lnTo>
                      <a:pt x="80" y="108"/>
                    </a:lnTo>
                    <a:lnTo>
                      <a:pt x="57" y="86"/>
                    </a:lnTo>
                    <a:lnTo>
                      <a:pt x="76" y="70"/>
                    </a:lnTo>
                    <a:lnTo>
                      <a:pt x="82" y="55"/>
                    </a:lnTo>
                    <a:lnTo>
                      <a:pt x="68" y="7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327">
                <a:extLst>
                  <a:ext uri="{FF2B5EF4-FFF2-40B4-BE49-F238E27FC236}">
                    <a16:creationId xmlns:a16="http://schemas.microsoft.com/office/drawing/2014/main" id="{5F474996-E0F4-443F-892D-71DD3EBB2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" y="1658"/>
                <a:ext cx="44" cy="67"/>
              </a:xfrm>
              <a:custGeom>
                <a:avLst/>
                <a:gdLst>
                  <a:gd name="T0" fmla="*/ 1 w 87"/>
                  <a:gd name="T1" fmla="*/ 0 h 135"/>
                  <a:gd name="T2" fmla="*/ 1 w 87"/>
                  <a:gd name="T3" fmla="*/ 0 h 135"/>
                  <a:gd name="T4" fmla="*/ 0 w 87"/>
                  <a:gd name="T5" fmla="*/ 0 h 135"/>
                  <a:gd name="T6" fmla="*/ 0 w 87"/>
                  <a:gd name="T7" fmla="*/ 1 h 135"/>
                  <a:gd name="T8" fmla="*/ 1 w 87"/>
                  <a:gd name="T9" fmla="*/ 1 h 135"/>
                  <a:gd name="T10" fmla="*/ 1 w 87"/>
                  <a:gd name="T11" fmla="*/ 1 h 135"/>
                  <a:gd name="T12" fmla="*/ 1 w 87"/>
                  <a:gd name="T13" fmla="*/ 2 h 135"/>
                  <a:gd name="T14" fmla="*/ 1 w 87"/>
                  <a:gd name="T15" fmla="*/ 2 h 135"/>
                  <a:gd name="T16" fmla="*/ 2 w 87"/>
                  <a:gd name="T17" fmla="*/ 2 h 135"/>
                  <a:gd name="T18" fmla="*/ 2 w 87"/>
                  <a:gd name="T19" fmla="*/ 2 h 135"/>
                  <a:gd name="T20" fmla="*/ 2 w 87"/>
                  <a:gd name="T21" fmla="*/ 1 h 135"/>
                  <a:gd name="T22" fmla="*/ 2 w 87"/>
                  <a:gd name="T23" fmla="*/ 1 h 135"/>
                  <a:gd name="T24" fmla="*/ 1 w 87"/>
                  <a:gd name="T25" fmla="*/ 1 h 135"/>
                  <a:gd name="T26" fmla="*/ 1 w 87"/>
                  <a:gd name="T27" fmla="*/ 1 h 135"/>
                  <a:gd name="T28" fmla="*/ 1 w 87"/>
                  <a:gd name="T29" fmla="*/ 1 h 135"/>
                  <a:gd name="T30" fmla="*/ 1 w 87"/>
                  <a:gd name="T31" fmla="*/ 0 h 135"/>
                  <a:gd name="T32" fmla="*/ 1 w 87"/>
                  <a:gd name="T33" fmla="*/ 0 h 135"/>
                  <a:gd name="T34" fmla="*/ 1 w 87"/>
                  <a:gd name="T35" fmla="*/ 0 h 135"/>
                  <a:gd name="T36" fmla="*/ 1 w 87"/>
                  <a:gd name="T37" fmla="*/ 0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"/>
                  <a:gd name="T58" fmla="*/ 0 h 135"/>
                  <a:gd name="T59" fmla="*/ 87 w 87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" h="135">
                    <a:moveTo>
                      <a:pt x="24" y="0"/>
                    </a:moveTo>
                    <a:lnTo>
                      <a:pt x="9" y="16"/>
                    </a:lnTo>
                    <a:lnTo>
                      <a:pt x="0" y="41"/>
                    </a:lnTo>
                    <a:lnTo>
                      <a:pt x="0" y="72"/>
                    </a:lnTo>
                    <a:lnTo>
                      <a:pt x="9" y="95"/>
                    </a:lnTo>
                    <a:lnTo>
                      <a:pt x="25" y="116"/>
                    </a:lnTo>
                    <a:lnTo>
                      <a:pt x="43" y="128"/>
                    </a:lnTo>
                    <a:lnTo>
                      <a:pt x="61" y="133"/>
                    </a:lnTo>
                    <a:lnTo>
                      <a:pt x="72" y="135"/>
                    </a:lnTo>
                    <a:lnTo>
                      <a:pt x="85" y="133"/>
                    </a:lnTo>
                    <a:lnTo>
                      <a:pt x="87" y="125"/>
                    </a:lnTo>
                    <a:lnTo>
                      <a:pt x="68" y="125"/>
                    </a:lnTo>
                    <a:lnTo>
                      <a:pt x="45" y="119"/>
                    </a:lnTo>
                    <a:lnTo>
                      <a:pt x="27" y="103"/>
                    </a:lnTo>
                    <a:lnTo>
                      <a:pt x="9" y="79"/>
                    </a:lnTo>
                    <a:lnTo>
                      <a:pt x="7" y="52"/>
                    </a:lnTo>
                    <a:lnTo>
                      <a:pt x="11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328">
                <a:extLst>
                  <a:ext uri="{FF2B5EF4-FFF2-40B4-BE49-F238E27FC236}">
                    <a16:creationId xmlns:a16="http://schemas.microsoft.com/office/drawing/2014/main" id="{E7064962-78CA-41BC-84E9-998752C4D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4" y="1699"/>
                <a:ext cx="16" cy="14"/>
              </a:xfrm>
              <a:custGeom>
                <a:avLst/>
                <a:gdLst>
                  <a:gd name="T0" fmla="*/ 0 w 31"/>
                  <a:gd name="T1" fmla="*/ 1 h 28"/>
                  <a:gd name="T2" fmla="*/ 1 w 31"/>
                  <a:gd name="T3" fmla="*/ 1 h 28"/>
                  <a:gd name="T4" fmla="*/ 1 w 31"/>
                  <a:gd name="T5" fmla="*/ 0 h 28"/>
                  <a:gd name="T6" fmla="*/ 0 w 31"/>
                  <a:gd name="T7" fmla="*/ 1 h 28"/>
                  <a:gd name="T8" fmla="*/ 0 w 31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8"/>
                  <a:gd name="T17" fmla="*/ 31 w 31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8">
                    <a:moveTo>
                      <a:pt x="0" y="9"/>
                    </a:moveTo>
                    <a:lnTo>
                      <a:pt x="31" y="28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329">
                <a:extLst>
                  <a:ext uri="{FF2B5EF4-FFF2-40B4-BE49-F238E27FC236}">
                    <a16:creationId xmlns:a16="http://schemas.microsoft.com/office/drawing/2014/main" id="{8310B9FD-142C-4691-9B67-6BF63850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1" y="1689"/>
                <a:ext cx="15" cy="16"/>
              </a:xfrm>
              <a:custGeom>
                <a:avLst/>
                <a:gdLst>
                  <a:gd name="T0" fmla="*/ 0 w 31"/>
                  <a:gd name="T1" fmla="*/ 1 h 32"/>
                  <a:gd name="T2" fmla="*/ 0 w 31"/>
                  <a:gd name="T3" fmla="*/ 1 h 32"/>
                  <a:gd name="T4" fmla="*/ 0 w 31"/>
                  <a:gd name="T5" fmla="*/ 0 h 32"/>
                  <a:gd name="T6" fmla="*/ 0 w 31"/>
                  <a:gd name="T7" fmla="*/ 1 h 32"/>
                  <a:gd name="T8" fmla="*/ 0 w 31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2"/>
                  <a:gd name="T17" fmla="*/ 31 w 31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2">
                    <a:moveTo>
                      <a:pt x="0" y="8"/>
                    </a:moveTo>
                    <a:lnTo>
                      <a:pt x="31" y="32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330">
                <a:extLst>
                  <a:ext uri="{FF2B5EF4-FFF2-40B4-BE49-F238E27FC236}">
                    <a16:creationId xmlns:a16="http://schemas.microsoft.com/office/drawing/2014/main" id="{2C9E7A32-846C-479F-94D0-692AE873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678"/>
                <a:ext cx="17" cy="15"/>
              </a:xfrm>
              <a:custGeom>
                <a:avLst/>
                <a:gdLst>
                  <a:gd name="T0" fmla="*/ 0 w 33"/>
                  <a:gd name="T1" fmla="*/ 0 h 31"/>
                  <a:gd name="T2" fmla="*/ 1 w 33"/>
                  <a:gd name="T3" fmla="*/ 0 h 31"/>
                  <a:gd name="T4" fmla="*/ 1 w 33"/>
                  <a:gd name="T5" fmla="*/ 0 h 31"/>
                  <a:gd name="T6" fmla="*/ 0 w 33"/>
                  <a:gd name="T7" fmla="*/ 0 h 31"/>
                  <a:gd name="T8" fmla="*/ 0 w 3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1"/>
                  <a:gd name="T17" fmla="*/ 33 w 3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1">
                    <a:moveTo>
                      <a:pt x="0" y="7"/>
                    </a:moveTo>
                    <a:lnTo>
                      <a:pt x="33" y="3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331">
                <a:extLst>
                  <a:ext uri="{FF2B5EF4-FFF2-40B4-BE49-F238E27FC236}">
                    <a16:creationId xmlns:a16="http://schemas.microsoft.com/office/drawing/2014/main" id="{9AADD0F8-1C99-4B2C-BE8E-B3F7DCE58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1519"/>
                <a:ext cx="39" cy="42"/>
              </a:xfrm>
              <a:custGeom>
                <a:avLst/>
                <a:gdLst>
                  <a:gd name="T0" fmla="*/ 0 w 79"/>
                  <a:gd name="T1" fmla="*/ 0 h 84"/>
                  <a:gd name="T2" fmla="*/ 0 w 79"/>
                  <a:gd name="T3" fmla="*/ 2 h 84"/>
                  <a:gd name="T4" fmla="*/ 1 w 79"/>
                  <a:gd name="T5" fmla="*/ 1 h 84"/>
                  <a:gd name="T6" fmla="*/ 0 w 79"/>
                  <a:gd name="T7" fmla="*/ 0 h 84"/>
                  <a:gd name="T8" fmla="*/ 0 w 79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4"/>
                  <a:gd name="T17" fmla="*/ 79 w 79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4">
                    <a:moveTo>
                      <a:pt x="23" y="0"/>
                    </a:moveTo>
                    <a:lnTo>
                      <a:pt x="0" y="84"/>
                    </a:lnTo>
                    <a:lnTo>
                      <a:pt x="79" y="4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332">
                <a:extLst>
                  <a:ext uri="{FF2B5EF4-FFF2-40B4-BE49-F238E27FC236}">
                    <a16:creationId xmlns:a16="http://schemas.microsoft.com/office/drawing/2014/main" id="{9C27C4EB-9155-45D3-8215-55F96A544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1550"/>
                <a:ext cx="46" cy="23"/>
              </a:xfrm>
              <a:custGeom>
                <a:avLst/>
                <a:gdLst>
                  <a:gd name="T0" fmla="*/ 1 w 93"/>
                  <a:gd name="T1" fmla="*/ 0 h 45"/>
                  <a:gd name="T2" fmla="*/ 0 w 93"/>
                  <a:gd name="T3" fmla="*/ 1 h 45"/>
                  <a:gd name="T4" fmla="*/ 0 w 93"/>
                  <a:gd name="T5" fmla="*/ 1 h 45"/>
                  <a:gd name="T6" fmla="*/ 1 w 93"/>
                  <a:gd name="T7" fmla="*/ 1 h 45"/>
                  <a:gd name="T8" fmla="*/ 1 w 93"/>
                  <a:gd name="T9" fmla="*/ 0 h 45"/>
                  <a:gd name="T10" fmla="*/ 1 w 93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5"/>
                  <a:gd name="T20" fmla="*/ 93 w 93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5">
                    <a:moveTo>
                      <a:pt x="91" y="0"/>
                    </a:moveTo>
                    <a:lnTo>
                      <a:pt x="0" y="40"/>
                    </a:lnTo>
                    <a:lnTo>
                      <a:pt x="2" y="45"/>
                    </a:lnTo>
                    <a:lnTo>
                      <a:pt x="93" y="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333">
                <a:extLst>
                  <a:ext uri="{FF2B5EF4-FFF2-40B4-BE49-F238E27FC236}">
                    <a16:creationId xmlns:a16="http://schemas.microsoft.com/office/drawing/2014/main" id="{0A53BEC4-297E-4446-BBA0-08176731E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1557"/>
                <a:ext cx="47" cy="22"/>
              </a:xfrm>
              <a:custGeom>
                <a:avLst/>
                <a:gdLst>
                  <a:gd name="T0" fmla="*/ 2 w 93"/>
                  <a:gd name="T1" fmla="*/ 0 h 42"/>
                  <a:gd name="T2" fmla="*/ 0 w 93"/>
                  <a:gd name="T3" fmla="*/ 1 h 42"/>
                  <a:gd name="T4" fmla="*/ 1 w 93"/>
                  <a:gd name="T5" fmla="*/ 1 h 42"/>
                  <a:gd name="T6" fmla="*/ 2 w 93"/>
                  <a:gd name="T7" fmla="*/ 1 h 42"/>
                  <a:gd name="T8" fmla="*/ 2 w 93"/>
                  <a:gd name="T9" fmla="*/ 0 h 42"/>
                  <a:gd name="T10" fmla="*/ 2 w 93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2"/>
                  <a:gd name="T20" fmla="*/ 93 w 93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2">
                    <a:moveTo>
                      <a:pt x="93" y="0"/>
                    </a:moveTo>
                    <a:lnTo>
                      <a:pt x="0" y="40"/>
                    </a:lnTo>
                    <a:lnTo>
                      <a:pt x="1" y="42"/>
                    </a:lnTo>
                    <a:lnTo>
                      <a:pt x="91" y="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334">
                <a:extLst>
                  <a:ext uri="{FF2B5EF4-FFF2-40B4-BE49-F238E27FC236}">
                    <a16:creationId xmlns:a16="http://schemas.microsoft.com/office/drawing/2014/main" id="{439D1AC6-E3C8-4EEB-825E-D25B784F3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1564"/>
                <a:ext cx="48" cy="22"/>
              </a:xfrm>
              <a:custGeom>
                <a:avLst/>
                <a:gdLst>
                  <a:gd name="T0" fmla="*/ 1 w 97"/>
                  <a:gd name="T1" fmla="*/ 0 h 44"/>
                  <a:gd name="T2" fmla="*/ 0 w 97"/>
                  <a:gd name="T3" fmla="*/ 1 h 44"/>
                  <a:gd name="T4" fmla="*/ 0 w 97"/>
                  <a:gd name="T5" fmla="*/ 1 h 44"/>
                  <a:gd name="T6" fmla="*/ 1 w 97"/>
                  <a:gd name="T7" fmla="*/ 1 h 44"/>
                  <a:gd name="T8" fmla="*/ 1 w 97"/>
                  <a:gd name="T9" fmla="*/ 0 h 44"/>
                  <a:gd name="T10" fmla="*/ 1 w 97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44"/>
                  <a:gd name="T20" fmla="*/ 97 w 97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44">
                    <a:moveTo>
                      <a:pt x="97" y="0"/>
                    </a:moveTo>
                    <a:lnTo>
                      <a:pt x="0" y="40"/>
                    </a:lnTo>
                    <a:lnTo>
                      <a:pt x="4" y="44"/>
                    </a:lnTo>
                    <a:lnTo>
                      <a:pt x="97" y="4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335">
                <a:extLst>
                  <a:ext uri="{FF2B5EF4-FFF2-40B4-BE49-F238E27FC236}">
                    <a16:creationId xmlns:a16="http://schemas.microsoft.com/office/drawing/2014/main" id="{94AAB188-1E15-464E-AAAD-B83FC5431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1524"/>
                <a:ext cx="21" cy="33"/>
              </a:xfrm>
              <a:custGeom>
                <a:avLst/>
                <a:gdLst>
                  <a:gd name="T0" fmla="*/ 1 w 41"/>
                  <a:gd name="T1" fmla="*/ 0 h 67"/>
                  <a:gd name="T2" fmla="*/ 0 w 41"/>
                  <a:gd name="T3" fmla="*/ 1 h 67"/>
                  <a:gd name="T4" fmla="*/ 1 w 41"/>
                  <a:gd name="T5" fmla="*/ 0 h 67"/>
                  <a:gd name="T6" fmla="*/ 1 w 41"/>
                  <a:gd name="T7" fmla="*/ 0 h 67"/>
                  <a:gd name="T8" fmla="*/ 1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17" y="0"/>
                    </a:moveTo>
                    <a:lnTo>
                      <a:pt x="0" y="67"/>
                    </a:lnTo>
                    <a:lnTo>
                      <a:pt x="41" y="2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336">
                <a:extLst>
                  <a:ext uri="{FF2B5EF4-FFF2-40B4-BE49-F238E27FC236}">
                    <a16:creationId xmlns:a16="http://schemas.microsoft.com/office/drawing/2014/main" id="{36EA58BA-A25C-45CE-8E5D-DB4A637CD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1650"/>
                <a:ext cx="28" cy="23"/>
              </a:xfrm>
              <a:custGeom>
                <a:avLst/>
                <a:gdLst>
                  <a:gd name="T0" fmla="*/ 1 w 56"/>
                  <a:gd name="T1" fmla="*/ 0 h 45"/>
                  <a:gd name="T2" fmla="*/ 0 w 56"/>
                  <a:gd name="T3" fmla="*/ 1 h 45"/>
                  <a:gd name="T4" fmla="*/ 1 w 56"/>
                  <a:gd name="T5" fmla="*/ 1 h 45"/>
                  <a:gd name="T6" fmla="*/ 1 w 56"/>
                  <a:gd name="T7" fmla="*/ 1 h 45"/>
                  <a:gd name="T8" fmla="*/ 1 w 56"/>
                  <a:gd name="T9" fmla="*/ 1 h 45"/>
                  <a:gd name="T10" fmla="*/ 1 w 56"/>
                  <a:gd name="T11" fmla="*/ 1 h 45"/>
                  <a:gd name="T12" fmla="*/ 1 w 56"/>
                  <a:gd name="T13" fmla="*/ 1 h 45"/>
                  <a:gd name="T14" fmla="*/ 1 w 56"/>
                  <a:gd name="T15" fmla="*/ 1 h 45"/>
                  <a:gd name="T16" fmla="*/ 1 w 56"/>
                  <a:gd name="T17" fmla="*/ 1 h 45"/>
                  <a:gd name="T18" fmla="*/ 1 w 56"/>
                  <a:gd name="T19" fmla="*/ 1 h 45"/>
                  <a:gd name="T20" fmla="*/ 1 w 56"/>
                  <a:gd name="T21" fmla="*/ 0 h 45"/>
                  <a:gd name="T22" fmla="*/ 1 w 56"/>
                  <a:gd name="T23" fmla="*/ 0 h 45"/>
                  <a:gd name="T24" fmla="*/ 1 w 56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45"/>
                  <a:gd name="T41" fmla="*/ 56 w 56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45">
                    <a:moveTo>
                      <a:pt x="1" y="0"/>
                    </a:moveTo>
                    <a:lnTo>
                      <a:pt x="0" y="16"/>
                    </a:lnTo>
                    <a:lnTo>
                      <a:pt x="11" y="16"/>
                    </a:lnTo>
                    <a:lnTo>
                      <a:pt x="27" y="21"/>
                    </a:lnTo>
                    <a:lnTo>
                      <a:pt x="39" y="32"/>
                    </a:lnTo>
                    <a:lnTo>
                      <a:pt x="44" y="45"/>
                    </a:lnTo>
                    <a:lnTo>
                      <a:pt x="56" y="40"/>
                    </a:lnTo>
                    <a:lnTo>
                      <a:pt x="48" y="21"/>
                    </a:lnTo>
                    <a:lnTo>
                      <a:pt x="35" y="11"/>
                    </a:lnTo>
                    <a:lnTo>
                      <a:pt x="23" y="4"/>
                    </a:lnTo>
                    <a:lnTo>
                      <a:pt x="1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337">
                <a:extLst>
                  <a:ext uri="{FF2B5EF4-FFF2-40B4-BE49-F238E27FC236}">
                    <a16:creationId xmlns:a16="http://schemas.microsoft.com/office/drawing/2014/main" id="{4E5C164D-D557-4B41-9E9F-144A7BCB1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" y="1710"/>
                <a:ext cx="9" cy="13"/>
              </a:xfrm>
              <a:custGeom>
                <a:avLst/>
                <a:gdLst>
                  <a:gd name="T0" fmla="*/ 0 w 18"/>
                  <a:gd name="T1" fmla="*/ 0 h 25"/>
                  <a:gd name="T2" fmla="*/ 0 w 18"/>
                  <a:gd name="T3" fmla="*/ 1 h 25"/>
                  <a:gd name="T4" fmla="*/ 1 w 18"/>
                  <a:gd name="T5" fmla="*/ 1 h 25"/>
                  <a:gd name="T6" fmla="*/ 0 w 18"/>
                  <a:gd name="T7" fmla="*/ 0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"/>
                  <a:gd name="T17" fmla="*/ 18 w 1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">
                    <a:moveTo>
                      <a:pt x="0" y="0"/>
                    </a:moveTo>
                    <a:lnTo>
                      <a:pt x="0" y="25"/>
                    </a:lnTo>
                    <a:lnTo>
                      <a:pt x="18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338">
                <a:extLst>
                  <a:ext uri="{FF2B5EF4-FFF2-40B4-BE49-F238E27FC236}">
                    <a16:creationId xmlns:a16="http://schemas.microsoft.com/office/drawing/2014/main" id="{114480DE-31D1-4125-B14A-3472FFA73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8" y="1680"/>
                <a:ext cx="10" cy="9"/>
              </a:xfrm>
              <a:custGeom>
                <a:avLst/>
                <a:gdLst>
                  <a:gd name="T0" fmla="*/ 1 w 20"/>
                  <a:gd name="T1" fmla="*/ 0 h 19"/>
                  <a:gd name="T2" fmla="*/ 1 w 20"/>
                  <a:gd name="T3" fmla="*/ 0 h 19"/>
                  <a:gd name="T4" fmla="*/ 1 w 20"/>
                  <a:gd name="T5" fmla="*/ 0 h 19"/>
                  <a:gd name="T6" fmla="*/ 1 w 20"/>
                  <a:gd name="T7" fmla="*/ 0 h 19"/>
                  <a:gd name="T8" fmla="*/ 1 w 20"/>
                  <a:gd name="T9" fmla="*/ 0 h 19"/>
                  <a:gd name="T10" fmla="*/ 1 w 20"/>
                  <a:gd name="T11" fmla="*/ 0 h 19"/>
                  <a:gd name="T12" fmla="*/ 1 w 20"/>
                  <a:gd name="T13" fmla="*/ 0 h 19"/>
                  <a:gd name="T14" fmla="*/ 1 w 20"/>
                  <a:gd name="T15" fmla="*/ 0 h 19"/>
                  <a:gd name="T16" fmla="*/ 1 w 20"/>
                  <a:gd name="T17" fmla="*/ 0 h 19"/>
                  <a:gd name="T18" fmla="*/ 1 w 20"/>
                  <a:gd name="T19" fmla="*/ 0 h 19"/>
                  <a:gd name="T20" fmla="*/ 1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1 w 20"/>
                  <a:gd name="T29" fmla="*/ 0 h 19"/>
                  <a:gd name="T30" fmla="*/ 1 w 20"/>
                  <a:gd name="T31" fmla="*/ 0 h 19"/>
                  <a:gd name="T32" fmla="*/ 1 w 20"/>
                  <a:gd name="T33" fmla="*/ 0 h 19"/>
                  <a:gd name="T34" fmla="*/ 1 w 20"/>
                  <a:gd name="T35" fmla="*/ 0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19"/>
                  <a:gd name="T56" fmla="*/ 20 w 20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19">
                    <a:moveTo>
                      <a:pt x="9" y="19"/>
                    </a:moveTo>
                    <a:lnTo>
                      <a:pt x="13" y="17"/>
                    </a:lnTo>
                    <a:lnTo>
                      <a:pt x="17" y="16"/>
                    </a:lnTo>
                    <a:lnTo>
                      <a:pt x="19" y="13"/>
                    </a:lnTo>
                    <a:lnTo>
                      <a:pt x="20" y="9"/>
                    </a:lnTo>
                    <a:lnTo>
                      <a:pt x="19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5" y="17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339">
                <a:extLst>
                  <a:ext uri="{FF2B5EF4-FFF2-40B4-BE49-F238E27FC236}">
                    <a16:creationId xmlns:a16="http://schemas.microsoft.com/office/drawing/2014/main" id="{C12A68B4-9051-48B5-B5CF-F7BDD0A55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" y="1681"/>
                <a:ext cx="5" cy="6"/>
              </a:xfrm>
              <a:custGeom>
                <a:avLst/>
                <a:gdLst>
                  <a:gd name="T0" fmla="*/ 1 w 9"/>
                  <a:gd name="T1" fmla="*/ 1 h 10"/>
                  <a:gd name="T2" fmla="*/ 1 w 9"/>
                  <a:gd name="T3" fmla="*/ 1 h 10"/>
                  <a:gd name="T4" fmla="*/ 1 w 9"/>
                  <a:gd name="T5" fmla="*/ 1 h 10"/>
                  <a:gd name="T6" fmla="*/ 1 w 9"/>
                  <a:gd name="T7" fmla="*/ 1 h 10"/>
                  <a:gd name="T8" fmla="*/ 1 w 9"/>
                  <a:gd name="T9" fmla="*/ 0 h 10"/>
                  <a:gd name="T10" fmla="*/ 1 w 9"/>
                  <a:gd name="T11" fmla="*/ 1 h 10"/>
                  <a:gd name="T12" fmla="*/ 0 w 9"/>
                  <a:gd name="T13" fmla="*/ 1 h 10"/>
                  <a:gd name="T14" fmla="*/ 1 w 9"/>
                  <a:gd name="T15" fmla="*/ 1 h 10"/>
                  <a:gd name="T16" fmla="*/ 1 w 9"/>
                  <a:gd name="T17" fmla="*/ 1 h 10"/>
                  <a:gd name="T18" fmla="*/ 1 w 9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0"/>
                  <a:gd name="T32" fmla="*/ 9 w 9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0">
                    <a:moveTo>
                      <a:pt x="4" y="10"/>
                    </a:moveTo>
                    <a:lnTo>
                      <a:pt x="8" y="9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340">
                <a:extLst>
                  <a:ext uri="{FF2B5EF4-FFF2-40B4-BE49-F238E27FC236}">
                    <a16:creationId xmlns:a16="http://schemas.microsoft.com/office/drawing/2014/main" id="{E27AB3E9-19DA-45BE-B6ED-5EABB68EF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1436"/>
                <a:ext cx="45" cy="50"/>
              </a:xfrm>
              <a:custGeom>
                <a:avLst/>
                <a:gdLst>
                  <a:gd name="T0" fmla="*/ 0 w 91"/>
                  <a:gd name="T1" fmla="*/ 1 h 100"/>
                  <a:gd name="T2" fmla="*/ 0 w 91"/>
                  <a:gd name="T3" fmla="*/ 1 h 100"/>
                  <a:gd name="T4" fmla="*/ 0 w 91"/>
                  <a:gd name="T5" fmla="*/ 1 h 100"/>
                  <a:gd name="T6" fmla="*/ 0 w 91"/>
                  <a:gd name="T7" fmla="*/ 2 h 100"/>
                  <a:gd name="T8" fmla="*/ 0 w 91"/>
                  <a:gd name="T9" fmla="*/ 2 h 100"/>
                  <a:gd name="T10" fmla="*/ 0 w 91"/>
                  <a:gd name="T11" fmla="*/ 2 h 100"/>
                  <a:gd name="T12" fmla="*/ 0 w 91"/>
                  <a:gd name="T13" fmla="*/ 2 h 100"/>
                  <a:gd name="T14" fmla="*/ 0 w 91"/>
                  <a:gd name="T15" fmla="*/ 2 h 100"/>
                  <a:gd name="T16" fmla="*/ 0 w 91"/>
                  <a:gd name="T17" fmla="*/ 2 h 100"/>
                  <a:gd name="T18" fmla="*/ 0 w 91"/>
                  <a:gd name="T19" fmla="*/ 2 h 100"/>
                  <a:gd name="T20" fmla="*/ 0 w 91"/>
                  <a:gd name="T21" fmla="*/ 2 h 100"/>
                  <a:gd name="T22" fmla="*/ 1 w 91"/>
                  <a:gd name="T23" fmla="*/ 2 h 100"/>
                  <a:gd name="T24" fmla="*/ 1 w 91"/>
                  <a:gd name="T25" fmla="*/ 2 h 100"/>
                  <a:gd name="T26" fmla="*/ 1 w 91"/>
                  <a:gd name="T27" fmla="*/ 1 h 100"/>
                  <a:gd name="T28" fmla="*/ 1 w 91"/>
                  <a:gd name="T29" fmla="*/ 1 h 100"/>
                  <a:gd name="T30" fmla="*/ 1 w 91"/>
                  <a:gd name="T31" fmla="*/ 1 h 100"/>
                  <a:gd name="T32" fmla="*/ 0 w 91"/>
                  <a:gd name="T33" fmla="*/ 1 h 100"/>
                  <a:gd name="T34" fmla="*/ 0 w 91"/>
                  <a:gd name="T35" fmla="*/ 1 h 100"/>
                  <a:gd name="T36" fmla="*/ 0 w 91"/>
                  <a:gd name="T37" fmla="*/ 1 h 100"/>
                  <a:gd name="T38" fmla="*/ 0 w 91"/>
                  <a:gd name="T39" fmla="*/ 0 h 100"/>
                  <a:gd name="T40" fmla="*/ 0 w 91"/>
                  <a:gd name="T41" fmla="*/ 1 h 100"/>
                  <a:gd name="T42" fmla="*/ 0 w 91"/>
                  <a:gd name="T43" fmla="*/ 1 h 100"/>
                  <a:gd name="T44" fmla="*/ 0 w 91"/>
                  <a:gd name="T45" fmla="*/ 1 h 100"/>
                  <a:gd name="T46" fmla="*/ 0 w 91"/>
                  <a:gd name="T47" fmla="*/ 1 h 100"/>
                  <a:gd name="T48" fmla="*/ 0 w 91"/>
                  <a:gd name="T49" fmla="*/ 1 h 100"/>
                  <a:gd name="T50" fmla="*/ 0 w 91"/>
                  <a:gd name="T51" fmla="*/ 1 h 100"/>
                  <a:gd name="T52" fmla="*/ 0 w 91"/>
                  <a:gd name="T53" fmla="*/ 1 h 100"/>
                  <a:gd name="T54" fmla="*/ 0 w 91"/>
                  <a:gd name="T55" fmla="*/ 1 h 100"/>
                  <a:gd name="T56" fmla="*/ 0 w 91"/>
                  <a:gd name="T57" fmla="*/ 1 h 1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1"/>
                  <a:gd name="T88" fmla="*/ 0 h 100"/>
                  <a:gd name="T89" fmla="*/ 91 w 91"/>
                  <a:gd name="T90" fmla="*/ 100 h 1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1" h="100">
                    <a:moveTo>
                      <a:pt x="55" y="27"/>
                    </a:moveTo>
                    <a:lnTo>
                      <a:pt x="57" y="47"/>
                    </a:lnTo>
                    <a:lnTo>
                      <a:pt x="53" y="55"/>
                    </a:lnTo>
                    <a:lnTo>
                      <a:pt x="41" y="65"/>
                    </a:lnTo>
                    <a:lnTo>
                      <a:pt x="31" y="68"/>
                    </a:lnTo>
                    <a:lnTo>
                      <a:pt x="11" y="65"/>
                    </a:lnTo>
                    <a:lnTo>
                      <a:pt x="21" y="79"/>
                    </a:lnTo>
                    <a:lnTo>
                      <a:pt x="31" y="79"/>
                    </a:lnTo>
                    <a:lnTo>
                      <a:pt x="37" y="91"/>
                    </a:lnTo>
                    <a:lnTo>
                      <a:pt x="25" y="100"/>
                    </a:lnTo>
                    <a:lnTo>
                      <a:pt x="47" y="96"/>
                    </a:lnTo>
                    <a:lnTo>
                      <a:pt x="67" y="85"/>
                    </a:lnTo>
                    <a:lnTo>
                      <a:pt x="80" y="75"/>
                    </a:lnTo>
                    <a:lnTo>
                      <a:pt x="91" y="60"/>
                    </a:lnTo>
                    <a:lnTo>
                      <a:pt x="64" y="51"/>
                    </a:lnTo>
                    <a:lnTo>
                      <a:pt x="64" y="33"/>
                    </a:lnTo>
                    <a:lnTo>
                      <a:pt x="60" y="23"/>
                    </a:lnTo>
                    <a:lnTo>
                      <a:pt x="53" y="11"/>
                    </a:lnTo>
                    <a:lnTo>
                      <a:pt x="40" y="3"/>
                    </a:lnTo>
                    <a:lnTo>
                      <a:pt x="27" y="0"/>
                    </a:lnTo>
                    <a:lnTo>
                      <a:pt x="12" y="3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31" y="9"/>
                    </a:lnTo>
                    <a:lnTo>
                      <a:pt x="39" y="11"/>
                    </a:lnTo>
                    <a:lnTo>
                      <a:pt x="48" y="17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341">
                <a:extLst>
                  <a:ext uri="{FF2B5EF4-FFF2-40B4-BE49-F238E27FC236}">
                    <a16:creationId xmlns:a16="http://schemas.microsoft.com/office/drawing/2014/main" id="{93912E46-0266-431E-937E-EE2319B16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3" y="1423"/>
                <a:ext cx="58" cy="43"/>
              </a:xfrm>
              <a:custGeom>
                <a:avLst/>
                <a:gdLst>
                  <a:gd name="T0" fmla="*/ 0 w 117"/>
                  <a:gd name="T1" fmla="*/ 1 h 87"/>
                  <a:gd name="T2" fmla="*/ 0 w 117"/>
                  <a:gd name="T3" fmla="*/ 1 h 87"/>
                  <a:gd name="T4" fmla="*/ 0 w 117"/>
                  <a:gd name="T5" fmla="*/ 1 h 87"/>
                  <a:gd name="T6" fmla="*/ 0 w 117"/>
                  <a:gd name="T7" fmla="*/ 1 h 87"/>
                  <a:gd name="T8" fmla="*/ 0 w 117"/>
                  <a:gd name="T9" fmla="*/ 1 h 87"/>
                  <a:gd name="T10" fmla="*/ 0 w 117"/>
                  <a:gd name="T11" fmla="*/ 0 h 87"/>
                  <a:gd name="T12" fmla="*/ 0 w 117"/>
                  <a:gd name="T13" fmla="*/ 0 h 87"/>
                  <a:gd name="T14" fmla="*/ 0 w 117"/>
                  <a:gd name="T15" fmla="*/ 0 h 87"/>
                  <a:gd name="T16" fmla="*/ 0 w 117"/>
                  <a:gd name="T17" fmla="*/ 0 h 87"/>
                  <a:gd name="T18" fmla="*/ 0 w 117"/>
                  <a:gd name="T19" fmla="*/ 0 h 87"/>
                  <a:gd name="T20" fmla="*/ 0 w 117"/>
                  <a:gd name="T21" fmla="*/ 0 h 87"/>
                  <a:gd name="T22" fmla="*/ 0 w 117"/>
                  <a:gd name="T23" fmla="*/ 0 h 87"/>
                  <a:gd name="T24" fmla="*/ 0 w 117"/>
                  <a:gd name="T25" fmla="*/ 0 h 87"/>
                  <a:gd name="T26" fmla="*/ 0 w 117"/>
                  <a:gd name="T27" fmla="*/ 0 h 87"/>
                  <a:gd name="T28" fmla="*/ 0 w 117"/>
                  <a:gd name="T29" fmla="*/ 0 h 87"/>
                  <a:gd name="T30" fmla="*/ 0 w 117"/>
                  <a:gd name="T31" fmla="*/ 0 h 87"/>
                  <a:gd name="T32" fmla="*/ 1 w 117"/>
                  <a:gd name="T33" fmla="*/ 0 h 87"/>
                  <a:gd name="T34" fmla="*/ 1 w 117"/>
                  <a:gd name="T35" fmla="*/ 0 h 87"/>
                  <a:gd name="T36" fmla="*/ 1 w 117"/>
                  <a:gd name="T37" fmla="*/ 0 h 87"/>
                  <a:gd name="T38" fmla="*/ 1 w 117"/>
                  <a:gd name="T39" fmla="*/ 0 h 87"/>
                  <a:gd name="T40" fmla="*/ 1 w 117"/>
                  <a:gd name="T41" fmla="*/ 0 h 87"/>
                  <a:gd name="T42" fmla="*/ 1 w 117"/>
                  <a:gd name="T43" fmla="*/ 0 h 87"/>
                  <a:gd name="T44" fmla="*/ 1 w 117"/>
                  <a:gd name="T45" fmla="*/ 0 h 87"/>
                  <a:gd name="T46" fmla="*/ 0 w 117"/>
                  <a:gd name="T47" fmla="*/ 0 h 87"/>
                  <a:gd name="T48" fmla="*/ 0 w 117"/>
                  <a:gd name="T49" fmla="*/ 0 h 87"/>
                  <a:gd name="T50" fmla="*/ 0 w 117"/>
                  <a:gd name="T51" fmla="*/ 0 h 87"/>
                  <a:gd name="T52" fmla="*/ 0 w 117"/>
                  <a:gd name="T53" fmla="*/ 0 h 87"/>
                  <a:gd name="T54" fmla="*/ 0 w 117"/>
                  <a:gd name="T55" fmla="*/ 0 h 87"/>
                  <a:gd name="T56" fmla="*/ 0 w 117"/>
                  <a:gd name="T57" fmla="*/ 0 h 87"/>
                  <a:gd name="T58" fmla="*/ 0 w 117"/>
                  <a:gd name="T59" fmla="*/ 0 h 87"/>
                  <a:gd name="T60" fmla="*/ 0 w 117"/>
                  <a:gd name="T61" fmla="*/ 1 h 87"/>
                  <a:gd name="T62" fmla="*/ 0 w 117"/>
                  <a:gd name="T63" fmla="*/ 1 h 87"/>
                  <a:gd name="T64" fmla="*/ 0 w 117"/>
                  <a:gd name="T65" fmla="*/ 1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87"/>
                  <a:gd name="T101" fmla="*/ 117 w 117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87">
                    <a:moveTo>
                      <a:pt x="3" y="78"/>
                    </a:moveTo>
                    <a:lnTo>
                      <a:pt x="25" y="64"/>
                    </a:lnTo>
                    <a:lnTo>
                      <a:pt x="33" y="79"/>
                    </a:lnTo>
                    <a:lnTo>
                      <a:pt x="41" y="87"/>
                    </a:lnTo>
                    <a:lnTo>
                      <a:pt x="33" y="66"/>
                    </a:lnTo>
                    <a:lnTo>
                      <a:pt x="33" y="56"/>
                    </a:lnTo>
                    <a:lnTo>
                      <a:pt x="39" y="46"/>
                    </a:lnTo>
                    <a:lnTo>
                      <a:pt x="37" y="38"/>
                    </a:lnTo>
                    <a:lnTo>
                      <a:pt x="31" y="47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5" y="52"/>
                    </a:lnTo>
                    <a:lnTo>
                      <a:pt x="11" y="39"/>
                    </a:lnTo>
                    <a:lnTo>
                      <a:pt x="20" y="26"/>
                    </a:lnTo>
                    <a:lnTo>
                      <a:pt x="33" y="15"/>
                    </a:lnTo>
                    <a:lnTo>
                      <a:pt x="48" y="10"/>
                    </a:lnTo>
                    <a:lnTo>
                      <a:pt x="67" y="8"/>
                    </a:lnTo>
                    <a:lnTo>
                      <a:pt x="84" y="11"/>
                    </a:lnTo>
                    <a:lnTo>
                      <a:pt x="101" y="23"/>
                    </a:lnTo>
                    <a:lnTo>
                      <a:pt x="117" y="31"/>
                    </a:lnTo>
                    <a:lnTo>
                      <a:pt x="103" y="15"/>
                    </a:lnTo>
                    <a:lnTo>
                      <a:pt x="95" y="8"/>
                    </a:lnTo>
                    <a:lnTo>
                      <a:pt x="77" y="2"/>
                    </a:lnTo>
                    <a:lnTo>
                      <a:pt x="63" y="0"/>
                    </a:lnTo>
                    <a:lnTo>
                      <a:pt x="45" y="2"/>
                    </a:lnTo>
                    <a:lnTo>
                      <a:pt x="29" y="8"/>
                    </a:lnTo>
                    <a:lnTo>
                      <a:pt x="17" y="20"/>
                    </a:lnTo>
                    <a:lnTo>
                      <a:pt x="8" y="30"/>
                    </a:lnTo>
                    <a:lnTo>
                      <a:pt x="1" y="43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3" y="78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342">
                <a:extLst>
                  <a:ext uri="{FF2B5EF4-FFF2-40B4-BE49-F238E27FC236}">
                    <a16:creationId xmlns:a16="http://schemas.microsoft.com/office/drawing/2014/main" id="{243AECAA-81A2-469F-A7D5-C758D9964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" y="1459"/>
                <a:ext cx="14" cy="11"/>
              </a:xfrm>
              <a:custGeom>
                <a:avLst/>
                <a:gdLst>
                  <a:gd name="T0" fmla="*/ 1 w 27"/>
                  <a:gd name="T1" fmla="*/ 0 h 21"/>
                  <a:gd name="T2" fmla="*/ 0 w 27"/>
                  <a:gd name="T3" fmla="*/ 1 h 21"/>
                  <a:gd name="T4" fmla="*/ 1 w 27"/>
                  <a:gd name="T5" fmla="*/ 1 h 21"/>
                  <a:gd name="T6" fmla="*/ 1 w 27"/>
                  <a:gd name="T7" fmla="*/ 0 h 21"/>
                  <a:gd name="T8" fmla="*/ 1 w 2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1"/>
                  <a:gd name="T17" fmla="*/ 27 w 2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1">
                    <a:moveTo>
                      <a:pt x="23" y="0"/>
                    </a:moveTo>
                    <a:lnTo>
                      <a:pt x="0" y="21"/>
                    </a:lnTo>
                    <a:lnTo>
                      <a:pt x="27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343">
                <a:extLst>
                  <a:ext uri="{FF2B5EF4-FFF2-40B4-BE49-F238E27FC236}">
                    <a16:creationId xmlns:a16="http://schemas.microsoft.com/office/drawing/2014/main" id="{AF3E3245-4823-49F8-A53A-FCC1BAA73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1468"/>
                <a:ext cx="14" cy="9"/>
              </a:xfrm>
              <a:custGeom>
                <a:avLst/>
                <a:gdLst>
                  <a:gd name="T0" fmla="*/ 1 w 28"/>
                  <a:gd name="T1" fmla="*/ 0 h 19"/>
                  <a:gd name="T2" fmla="*/ 0 w 28"/>
                  <a:gd name="T3" fmla="*/ 0 h 19"/>
                  <a:gd name="T4" fmla="*/ 1 w 28"/>
                  <a:gd name="T5" fmla="*/ 0 h 19"/>
                  <a:gd name="T6" fmla="*/ 1 w 28"/>
                  <a:gd name="T7" fmla="*/ 0 h 19"/>
                  <a:gd name="T8" fmla="*/ 1 w 2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9"/>
                  <a:gd name="T17" fmla="*/ 28 w 2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9">
                    <a:moveTo>
                      <a:pt x="23" y="0"/>
                    </a:moveTo>
                    <a:lnTo>
                      <a:pt x="0" y="19"/>
                    </a:lnTo>
                    <a:lnTo>
                      <a:pt x="28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344">
                <a:extLst>
                  <a:ext uri="{FF2B5EF4-FFF2-40B4-BE49-F238E27FC236}">
                    <a16:creationId xmlns:a16="http://schemas.microsoft.com/office/drawing/2014/main" id="{0B51B226-0C89-4213-B342-5A2BA2F65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1475"/>
                <a:ext cx="16" cy="8"/>
              </a:xfrm>
              <a:custGeom>
                <a:avLst/>
                <a:gdLst>
                  <a:gd name="T0" fmla="*/ 1 w 32"/>
                  <a:gd name="T1" fmla="*/ 0 h 18"/>
                  <a:gd name="T2" fmla="*/ 0 w 32"/>
                  <a:gd name="T3" fmla="*/ 0 h 18"/>
                  <a:gd name="T4" fmla="*/ 1 w 32"/>
                  <a:gd name="T5" fmla="*/ 0 h 18"/>
                  <a:gd name="T6" fmla="*/ 1 w 32"/>
                  <a:gd name="T7" fmla="*/ 0 h 18"/>
                  <a:gd name="T8" fmla="*/ 1 w 3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8"/>
                  <a:gd name="T17" fmla="*/ 32 w 3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8">
                    <a:moveTo>
                      <a:pt x="24" y="0"/>
                    </a:moveTo>
                    <a:lnTo>
                      <a:pt x="0" y="18"/>
                    </a:lnTo>
                    <a:lnTo>
                      <a:pt x="32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345">
                <a:extLst>
                  <a:ext uri="{FF2B5EF4-FFF2-40B4-BE49-F238E27FC236}">
                    <a16:creationId xmlns:a16="http://schemas.microsoft.com/office/drawing/2014/main" id="{C2EEA371-0374-49D9-B1D3-6FC066D27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1329"/>
                <a:ext cx="31" cy="31"/>
              </a:xfrm>
              <a:custGeom>
                <a:avLst/>
                <a:gdLst>
                  <a:gd name="T0" fmla="*/ 1 w 62"/>
                  <a:gd name="T1" fmla="*/ 0 h 63"/>
                  <a:gd name="T2" fmla="*/ 0 w 62"/>
                  <a:gd name="T3" fmla="*/ 0 h 63"/>
                  <a:gd name="T4" fmla="*/ 1 w 62"/>
                  <a:gd name="T5" fmla="*/ 0 h 63"/>
                  <a:gd name="T6" fmla="*/ 1 w 62"/>
                  <a:gd name="T7" fmla="*/ 0 h 63"/>
                  <a:gd name="T8" fmla="*/ 1 w 62"/>
                  <a:gd name="T9" fmla="*/ 0 h 63"/>
                  <a:gd name="T10" fmla="*/ 1 w 62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63"/>
                  <a:gd name="T20" fmla="*/ 62 w 62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63">
                    <a:moveTo>
                      <a:pt x="45" y="0"/>
                    </a:moveTo>
                    <a:lnTo>
                      <a:pt x="0" y="52"/>
                    </a:lnTo>
                    <a:lnTo>
                      <a:pt x="13" y="63"/>
                    </a:lnTo>
                    <a:lnTo>
                      <a:pt x="62" y="1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346">
                <a:extLst>
                  <a:ext uri="{FF2B5EF4-FFF2-40B4-BE49-F238E27FC236}">
                    <a16:creationId xmlns:a16="http://schemas.microsoft.com/office/drawing/2014/main" id="{3C2CCFC6-4268-4413-B45A-062CCDF3F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" y="1340"/>
                <a:ext cx="23" cy="27"/>
              </a:xfrm>
              <a:custGeom>
                <a:avLst/>
                <a:gdLst>
                  <a:gd name="T0" fmla="*/ 0 w 48"/>
                  <a:gd name="T1" fmla="*/ 0 h 53"/>
                  <a:gd name="T2" fmla="*/ 0 w 48"/>
                  <a:gd name="T3" fmla="*/ 1 h 53"/>
                  <a:gd name="T4" fmla="*/ 0 w 48"/>
                  <a:gd name="T5" fmla="*/ 1 h 53"/>
                  <a:gd name="T6" fmla="*/ 0 w 48"/>
                  <a:gd name="T7" fmla="*/ 1 h 53"/>
                  <a:gd name="T8" fmla="*/ 0 w 48"/>
                  <a:gd name="T9" fmla="*/ 0 h 53"/>
                  <a:gd name="T10" fmla="*/ 0 w 4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53"/>
                  <a:gd name="T20" fmla="*/ 48 w 4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53">
                    <a:moveTo>
                      <a:pt x="47" y="0"/>
                    </a:moveTo>
                    <a:lnTo>
                      <a:pt x="0" y="52"/>
                    </a:lnTo>
                    <a:lnTo>
                      <a:pt x="0" y="53"/>
                    </a:lnTo>
                    <a:lnTo>
                      <a:pt x="48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347">
                <a:extLst>
                  <a:ext uri="{FF2B5EF4-FFF2-40B4-BE49-F238E27FC236}">
                    <a16:creationId xmlns:a16="http://schemas.microsoft.com/office/drawing/2014/main" id="{340B5F55-3B61-4706-A8E2-1C813CF83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" y="1347"/>
                <a:ext cx="26" cy="26"/>
              </a:xfrm>
              <a:custGeom>
                <a:avLst/>
                <a:gdLst>
                  <a:gd name="T0" fmla="*/ 1 w 51"/>
                  <a:gd name="T1" fmla="*/ 0 h 54"/>
                  <a:gd name="T2" fmla="*/ 0 w 51"/>
                  <a:gd name="T3" fmla="*/ 0 h 54"/>
                  <a:gd name="T4" fmla="*/ 1 w 51"/>
                  <a:gd name="T5" fmla="*/ 0 h 54"/>
                  <a:gd name="T6" fmla="*/ 1 w 51"/>
                  <a:gd name="T7" fmla="*/ 0 h 54"/>
                  <a:gd name="T8" fmla="*/ 1 w 51"/>
                  <a:gd name="T9" fmla="*/ 0 h 54"/>
                  <a:gd name="T10" fmla="*/ 1 w 51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54"/>
                  <a:gd name="T20" fmla="*/ 51 w 51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54">
                    <a:moveTo>
                      <a:pt x="49" y="0"/>
                    </a:moveTo>
                    <a:lnTo>
                      <a:pt x="0" y="52"/>
                    </a:lnTo>
                    <a:lnTo>
                      <a:pt x="3" y="54"/>
                    </a:lnTo>
                    <a:lnTo>
                      <a:pt x="51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348">
                <a:extLst>
                  <a:ext uri="{FF2B5EF4-FFF2-40B4-BE49-F238E27FC236}">
                    <a16:creationId xmlns:a16="http://schemas.microsoft.com/office/drawing/2014/main" id="{98BDFB41-2FDD-4C19-ADEC-CE67B3967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" y="1323"/>
                <a:ext cx="25" cy="28"/>
              </a:xfrm>
              <a:custGeom>
                <a:avLst/>
                <a:gdLst>
                  <a:gd name="T0" fmla="*/ 0 w 51"/>
                  <a:gd name="T1" fmla="*/ 1 h 56"/>
                  <a:gd name="T2" fmla="*/ 0 w 51"/>
                  <a:gd name="T3" fmla="*/ 1 h 56"/>
                  <a:gd name="T4" fmla="*/ 0 w 51"/>
                  <a:gd name="T5" fmla="*/ 1 h 56"/>
                  <a:gd name="T6" fmla="*/ 0 w 51"/>
                  <a:gd name="T7" fmla="*/ 0 h 56"/>
                  <a:gd name="T8" fmla="*/ 0 w 51"/>
                  <a:gd name="T9" fmla="*/ 1 h 56"/>
                  <a:gd name="T10" fmla="*/ 0 w 51"/>
                  <a:gd name="T11" fmla="*/ 1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56"/>
                  <a:gd name="T20" fmla="*/ 51 w 51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56">
                    <a:moveTo>
                      <a:pt x="51" y="2"/>
                    </a:moveTo>
                    <a:lnTo>
                      <a:pt x="1" y="56"/>
                    </a:lnTo>
                    <a:lnTo>
                      <a:pt x="0" y="56"/>
                    </a:lnTo>
                    <a:lnTo>
                      <a:pt x="48" y="0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349">
                <a:extLst>
                  <a:ext uri="{FF2B5EF4-FFF2-40B4-BE49-F238E27FC236}">
                    <a16:creationId xmlns:a16="http://schemas.microsoft.com/office/drawing/2014/main" id="{667F379F-DAA8-4BB1-98D0-FA6BD657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" y="1331"/>
                <a:ext cx="27" cy="26"/>
              </a:xfrm>
              <a:custGeom>
                <a:avLst/>
                <a:gdLst>
                  <a:gd name="T0" fmla="*/ 1 w 54"/>
                  <a:gd name="T1" fmla="*/ 0 h 50"/>
                  <a:gd name="T2" fmla="*/ 0 w 54"/>
                  <a:gd name="T3" fmla="*/ 1 h 50"/>
                  <a:gd name="T4" fmla="*/ 1 w 54"/>
                  <a:gd name="T5" fmla="*/ 1 h 50"/>
                  <a:gd name="T6" fmla="*/ 1 w 54"/>
                  <a:gd name="T7" fmla="*/ 1 h 50"/>
                  <a:gd name="T8" fmla="*/ 1 w 54"/>
                  <a:gd name="T9" fmla="*/ 0 h 50"/>
                  <a:gd name="T10" fmla="*/ 1 w 5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50"/>
                  <a:gd name="T20" fmla="*/ 54 w 5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50">
                    <a:moveTo>
                      <a:pt x="44" y="0"/>
                    </a:moveTo>
                    <a:lnTo>
                      <a:pt x="0" y="46"/>
                    </a:lnTo>
                    <a:lnTo>
                      <a:pt x="7" y="50"/>
                    </a:lnTo>
                    <a:lnTo>
                      <a:pt x="54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350">
                <a:extLst>
                  <a:ext uri="{FF2B5EF4-FFF2-40B4-BE49-F238E27FC236}">
                    <a16:creationId xmlns:a16="http://schemas.microsoft.com/office/drawing/2014/main" id="{3D799E14-6890-4061-896A-CCA955402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" y="1463"/>
                <a:ext cx="24" cy="19"/>
              </a:xfrm>
              <a:custGeom>
                <a:avLst/>
                <a:gdLst>
                  <a:gd name="T0" fmla="*/ 1 w 48"/>
                  <a:gd name="T1" fmla="*/ 0 h 39"/>
                  <a:gd name="T2" fmla="*/ 1 w 48"/>
                  <a:gd name="T3" fmla="*/ 0 h 39"/>
                  <a:gd name="T4" fmla="*/ 1 w 48"/>
                  <a:gd name="T5" fmla="*/ 0 h 39"/>
                  <a:gd name="T6" fmla="*/ 0 w 48"/>
                  <a:gd name="T7" fmla="*/ 0 h 39"/>
                  <a:gd name="T8" fmla="*/ 1 w 48"/>
                  <a:gd name="T9" fmla="*/ 0 h 39"/>
                  <a:gd name="T10" fmla="*/ 1 w 48"/>
                  <a:gd name="T11" fmla="*/ 0 h 39"/>
                  <a:gd name="T12" fmla="*/ 1 w 48"/>
                  <a:gd name="T13" fmla="*/ 0 h 39"/>
                  <a:gd name="T14" fmla="*/ 1 w 48"/>
                  <a:gd name="T15" fmla="*/ 0 h 39"/>
                  <a:gd name="T16" fmla="*/ 1 w 48"/>
                  <a:gd name="T17" fmla="*/ 0 h 39"/>
                  <a:gd name="T18" fmla="*/ 1 w 48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39"/>
                  <a:gd name="T32" fmla="*/ 48 w 48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39">
                    <a:moveTo>
                      <a:pt x="25" y="0"/>
                    </a:moveTo>
                    <a:lnTo>
                      <a:pt x="17" y="10"/>
                    </a:lnTo>
                    <a:lnTo>
                      <a:pt x="9" y="18"/>
                    </a:lnTo>
                    <a:lnTo>
                      <a:pt x="0" y="20"/>
                    </a:lnTo>
                    <a:lnTo>
                      <a:pt x="9" y="39"/>
                    </a:lnTo>
                    <a:lnTo>
                      <a:pt x="24" y="32"/>
                    </a:lnTo>
                    <a:lnTo>
                      <a:pt x="38" y="24"/>
                    </a:lnTo>
                    <a:lnTo>
                      <a:pt x="48" y="1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351">
                <a:extLst>
                  <a:ext uri="{FF2B5EF4-FFF2-40B4-BE49-F238E27FC236}">
                    <a16:creationId xmlns:a16="http://schemas.microsoft.com/office/drawing/2014/main" id="{FC403736-7F14-4A52-A203-75F73045F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1450"/>
                <a:ext cx="12" cy="8"/>
              </a:xfrm>
              <a:custGeom>
                <a:avLst/>
                <a:gdLst>
                  <a:gd name="T0" fmla="*/ 0 w 24"/>
                  <a:gd name="T1" fmla="*/ 0 h 16"/>
                  <a:gd name="T2" fmla="*/ 0 w 24"/>
                  <a:gd name="T3" fmla="*/ 1 h 16"/>
                  <a:gd name="T4" fmla="*/ 1 w 24"/>
                  <a:gd name="T5" fmla="*/ 1 h 16"/>
                  <a:gd name="T6" fmla="*/ 1 w 24"/>
                  <a:gd name="T7" fmla="*/ 1 h 16"/>
                  <a:gd name="T8" fmla="*/ 0 w 24"/>
                  <a:gd name="T9" fmla="*/ 0 h 16"/>
                  <a:gd name="T10" fmla="*/ 0 w 24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6"/>
                  <a:gd name="T20" fmla="*/ 24 w 2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6">
                    <a:moveTo>
                      <a:pt x="0" y="0"/>
                    </a:moveTo>
                    <a:lnTo>
                      <a:pt x="0" y="9"/>
                    </a:lnTo>
                    <a:lnTo>
                      <a:pt x="2" y="16"/>
                    </a:lnTo>
                    <a:lnTo>
                      <a:pt x="2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352">
                <a:extLst>
                  <a:ext uri="{FF2B5EF4-FFF2-40B4-BE49-F238E27FC236}">
                    <a16:creationId xmlns:a16="http://schemas.microsoft.com/office/drawing/2014/main" id="{9B743664-BC98-4D7A-8261-DFFF38CD8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1" y="1451"/>
                <a:ext cx="7" cy="8"/>
              </a:xfrm>
              <a:custGeom>
                <a:avLst/>
                <a:gdLst>
                  <a:gd name="T0" fmla="*/ 0 w 15"/>
                  <a:gd name="T1" fmla="*/ 1 h 14"/>
                  <a:gd name="T2" fmla="*/ 0 w 15"/>
                  <a:gd name="T3" fmla="*/ 1 h 14"/>
                  <a:gd name="T4" fmla="*/ 0 w 15"/>
                  <a:gd name="T5" fmla="*/ 1 h 14"/>
                  <a:gd name="T6" fmla="*/ 0 w 15"/>
                  <a:gd name="T7" fmla="*/ 1 h 14"/>
                  <a:gd name="T8" fmla="*/ 0 w 15"/>
                  <a:gd name="T9" fmla="*/ 1 h 14"/>
                  <a:gd name="T10" fmla="*/ 0 w 15"/>
                  <a:gd name="T11" fmla="*/ 1 h 14"/>
                  <a:gd name="T12" fmla="*/ 0 w 15"/>
                  <a:gd name="T13" fmla="*/ 1 h 14"/>
                  <a:gd name="T14" fmla="*/ 0 w 15"/>
                  <a:gd name="T15" fmla="*/ 0 h 14"/>
                  <a:gd name="T16" fmla="*/ 0 w 15"/>
                  <a:gd name="T17" fmla="*/ 0 h 14"/>
                  <a:gd name="T18" fmla="*/ 0 w 15"/>
                  <a:gd name="T19" fmla="*/ 0 h 14"/>
                  <a:gd name="T20" fmla="*/ 0 w 15"/>
                  <a:gd name="T21" fmla="*/ 1 h 14"/>
                  <a:gd name="T22" fmla="*/ 0 w 15"/>
                  <a:gd name="T23" fmla="*/ 1 h 14"/>
                  <a:gd name="T24" fmla="*/ 0 w 15"/>
                  <a:gd name="T25" fmla="*/ 1 h 14"/>
                  <a:gd name="T26" fmla="*/ 0 w 15"/>
                  <a:gd name="T27" fmla="*/ 1 h 14"/>
                  <a:gd name="T28" fmla="*/ 0 w 15"/>
                  <a:gd name="T29" fmla="*/ 1 h 14"/>
                  <a:gd name="T30" fmla="*/ 0 w 15"/>
                  <a:gd name="T31" fmla="*/ 1 h 14"/>
                  <a:gd name="T32" fmla="*/ 0 w 15"/>
                  <a:gd name="T33" fmla="*/ 1 h 14"/>
                  <a:gd name="T34" fmla="*/ 0 w 15"/>
                  <a:gd name="T35" fmla="*/ 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4"/>
                  <a:gd name="T56" fmla="*/ 15 w 15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4">
                    <a:moveTo>
                      <a:pt x="7" y="14"/>
                    </a:moveTo>
                    <a:lnTo>
                      <a:pt x="9" y="13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3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353">
                <a:extLst>
                  <a:ext uri="{FF2B5EF4-FFF2-40B4-BE49-F238E27FC236}">
                    <a16:creationId xmlns:a16="http://schemas.microsoft.com/office/drawing/2014/main" id="{E1DDE1AD-628F-44B8-8C3F-25139B9D0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1453"/>
                <a:ext cx="4" cy="4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1 h 8"/>
                  <a:gd name="T4" fmla="*/ 1 w 8"/>
                  <a:gd name="T5" fmla="*/ 1 h 8"/>
                  <a:gd name="T6" fmla="*/ 1 w 8"/>
                  <a:gd name="T7" fmla="*/ 1 h 8"/>
                  <a:gd name="T8" fmla="*/ 1 w 8"/>
                  <a:gd name="T9" fmla="*/ 0 h 8"/>
                  <a:gd name="T10" fmla="*/ 1 w 8"/>
                  <a:gd name="T11" fmla="*/ 1 h 8"/>
                  <a:gd name="T12" fmla="*/ 0 w 8"/>
                  <a:gd name="T13" fmla="*/ 1 h 8"/>
                  <a:gd name="T14" fmla="*/ 1 w 8"/>
                  <a:gd name="T15" fmla="*/ 1 h 8"/>
                  <a:gd name="T16" fmla="*/ 1 w 8"/>
                  <a:gd name="T17" fmla="*/ 1 h 8"/>
                  <a:gd name="T18" fmla="*/ 1 w 8"/>
                  <a:gd name="T19" fmla="*/ 1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8"/>
                  <a:gd name="T32" fmla="*/ 8 w 8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8">
                    <a:moveTo>
                      <a:pt x="4" y="8"/>
                    </a:moveTo>
                    <a:lnTo>
                      <a:pt x="6" y="7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354">
                <a:extLst>
                  <a:ext uri="{FF2B5EF4-FFF2-40B4-BE49-F238E27FC236}">
                    <a16:creationId xmlns:a16="http://schemas.microsoft.com/office/drawing/2014/main" id="{74D37835-8675-4F0E-AFB1-60F29CE04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" y="1655"/>
                <a:ext cx="38" cy="32"/>
              </a:xfrm>
              <a:custGeom>
                <a:avLst/>
                <a:gdLst>
                  <a:gd name="T0" fmla="*/ 2 w 76"/>
                  <a:gd name="T1" fmla="*/ 0 h 64"/>
                  <a:gd name="T2" fmla="*/ 0 w 76"/>
                  <a:gd name="T3" fmla="*/ 1 h 64"/>
                  <a:gd name="T4" fmla="*/ 1 w 76"/>
                  <a:gd name="T5" fmla="*/ 1 h 64"/>
                  <a:gd name="T6" fmla="*/ 2 w 76"/>
                  <a:gd name="T7" fmla="*/ 1 h 64"/>
                  <a:gd name="T8" fmla="*/ 2 w 76"/>
                  <a:gd name="T9" fmla="*/ 0 h 64"/>
                  <a:gd name="T10" fmla="*/ 2 w 76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64"/>
                  <a:gd name="T20" fmla="*/ 76 w 76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64">
                    <a:moveTo>
                      <a:pt x="65" y="0"/>
                    </a:moveTo>
                    <a:lnTo>
                      <a:pt x="0" y="63"/>
                    </a:lnTo>
                    <a:lnTo>
                      <a:pt x="12" y="64"/>
                    </a:lnTo>
                    <a:lnTo>
                      <a:pt x="76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355">
                <a:extLst>
                  <a:ext uri="{FF2B5EF4-FFF2-40B4-BE49-F238E27FC236}">
                    <a16:creationId xmlns:a16="http://schemas.microsoft.com/office/drawing/2014/main" id="{836A458D-0F97-430A-B143-BEE3655FF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9" y="1656"/>
                <a:ext cx="36" cy="32"/>
              </a:xfrm>
              <a:custGeom>
                <a:avLst/>
                <a:gdLst>
                  <a:gd name="T0" fmla="*/ 1 w 73"/>
                  <a:gd name="T1" fmla="*/ 0 h 64"/>
                  <a:gd name="T2" fmla="*/ 0 w 73"/>
                  <a:gd name="T3" fmla="*/ 1 h 64"/>
                  <a:gd name="T4" fmla="*/ 0 w 73"/>
                  <a:gd name="T5" fmla="*/ 1 h 64"/>
                  <a:gd name="T6" fmla="*/ 1 w 73"/>
                  <a:gd name="T7" fmla="*/ 0 h 64"/>
                  <a:gd name="T8" fmla="*/ 1 w 73"/>
                  <a:gd name="T9" fmla="*/ 0 h 64"/>
                  <a:gd name="T10" fmla="*/ 1 w 73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64"/>
                  <a:gd name="T20" fmla="*/ 73 w 73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64">
                    <a:moveTo>
                      <a:pt x="64" y="0"/>
                    </a:moveTo>
                    <a:lnTo>
                      <a:pt x="0" y="63"/>
                    </a:lnTo>
                    <a:lnTo>
                      <a:pt x="9" y="64"/>
                    </a:lnTo>
                    <a:lnTo>
                      <a:pt x="73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356">
                <a:extLst>
                  <a:ext uri="{FF2B5EF4-FFF2-40B4-BE49-F238E27FC236}">
                    <a16:creationId xmlns:a16="http://schemas.microsoft.com/office/drawing/2014/main" id="{8A27C6C9-CAB9-49BF-A12D-2D3DB0E32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1" y="1657"/>
                <a:ext cx="37" cy="32"/>
              </a:xfrm>
              <a:custGeom>
                <a:avLst/>
                <a:gdLst>
                  <a:gd name="T0" fmla="*/ 1 w 75"/>
                  <a:gd name="T1" fmla="*/ 0 h 64"/>
                  <a:gd name="T2" fmla="*/ 0 w 75"/>
                  <a:gd name="T3" fmla="*/ 1 h 64"/>
                  <a:gd name="T4" fmla="*/ 0 w 75"/>
                  <a:gd name="T5" fmla="*/ 1 h 64"/>
                  <a:gd name="T6" fmla="*/ 1 w 75"/>
                  <a:gd name="T7" fmla="*/ 1 h 64"/>
                  <a:gd name="T8" fmla="*/ 1 w 75"/>
                  <a:gd name="T9" fmla="*/ 0 h 64"/>
                  <a:gd name="T10" fmla="*/ 1 w 75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64"/>
                  <a:gd name="T20" fmla="*/ 75 w 75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64">
                    <a:moveTo>
                      <a:pt x="65" y="0"/>
                    </a:moveTo>
                    <a:lnTo>
                      <a:pt x="0" y="64"/>
                    </a:lnTo>
                    <a:lnTo>
                      <a:pt x="11" y="64"/>
                    </a:lnTo>
                    <a:lnTo>
                      <a:pt x="75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357">
                <a:extLst>
                  <a:ext uri="{FF2B5EF4-FFF2-40B4-BE49-F238E27FC236}">
                    <a16:creationId xmlns:a16="http://schemas.microsoft.com/office/drawing/2014/main" id="{A3E3DFF2-994C-454A-BBE4-CD8AD69DC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" y="1660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0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9"/>
                  <a:gd name="T23" fmla="*/ 60 w 60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9">
                    <a:moveTo>
                      <a:pt x="60" y="0"/>
                    </a:moveTo>
                    <a:lnTo>
                      <a:pt x="0" y="57"/>
                    </a:lnTo>
                    <a:lnTo>
                      <a:pt x="13" y="59"/>
                    </a:lnTo>
                    <a:lnTo>
                      <a:pt x="47" y="27"/>
                    </a:lnTo>
                    <a:lnTo>
                      <a:pt x="53" y="1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358">
                <a:extLst>
                  <a:ext uri="{FF2B5EF4-FFF2-40B4-BE49-F238E27FC236}">
                    <a16:creationId xmlns:a16="http://schemas.microsoft.com/office/drawing/2014/main" id="{AEE59A9A-E7B7-4828-8FD8-D855266FB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1648"/>
                <a:ext cx="24" cy="25"/>
              </a:xfrm>
              <a:custGeom>
                <a:avLst/>
                <a:gdLst>
                  <a:gd name="T0" fmla="*/ 1 w 46"/>
                  <a:gd name="T1" fmla="*/ 0 h 51"/>
                  <a:gd name="T2" fmla="*/ 1 w 46"/>
                  <a:gd name="T3" fmla="*/ 0 h 51"/>
                  <a:gd name="T4" fmla="*/ 1 w 46"/>
                  <a:gd name="T5" fmla="*/ 0 h 51"/>
                  <a:gd name="T6" fmla="*/ 0 w 46"/>
                  <a:gd name="T7" fmla="*/ 0 h 51"/>
                  <a:gd name="T8" fmla="*/ 1 w 46"/>
                  <a:gd name="T9" fmla="*/ 0 h 51"/>
                  <a:gd name="T10" fmla="*/ 1 w 46"/>
                  <a:gd name="T11" fmla="*/ 0 h 51"/>
                  <a:gd name="T12" fmla="*/ 1 w 46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51"/>
                  <a:gd name="T23" fmla="*/ 46 w 46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51">
                    <a:moveTo>
                      <a:pt x="6" y="0"/>
                    </a:moveTo>
                    <a:lnTo>
                      <a:pt x="46" y="44"/>
                    </a:lnTo>
                    <a:lnTo>
                      <a:pt x="42" y="51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359">
                <a:extLst>
                  <a:ext uri="{FF2B5EF4-FFF2-40B4-BE49-F238E27FC236}">
                    <a16:creationId xmlns:a16="http://schemas.microsoft.com/office/drawing/2014/main" id="{F70DE2F5-6A36-4303-95C6-1EA5F1B30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" y="1648"/>
                <a:ext cx="16" cy="14"/>
              </a:xfrm>
              <a:custGeom>
                <a:avLst/>
                <a:gdLst>
                  <a:gd name="T0" fmla="*/ 0 w 32"/>
                  <a:gd name="T1" fmla="*/ 0 h 28"/>
                  <a:gd name="T2" fmla="*/ 1 w 32"/>
                  <a:gd name="T3" fmla="*/ 1 h 28"/>
                  <a:gd name="T4" fmla="*/ 1 w 32"/>
                  <a:gd name="T5" fmla="*/ 1 h 28"/>
                  <a:gd name="T6" fmla="*/ 1 w 32"/>
                  <a:gd name="T7" fmla="*/ 1 h 28"/>
                  <a:gd name="T8" fmla="*/ 0 w 32"/>
                  <a:gd name="T9" fmla="*/ 0 h 28"/>
                  <a:gd name="T10" fmla="*/ 0 w 32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8"/>
                  <a:gd name="T20" fmla="*/ 32 w 32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8">
                    <a:moveTo>
                      <a:pt x="0" y="0"/>
                    </a:moveTo>
                    <a:lnTo>
                      <a:pt x="25" y="28"/>
                    </a:lnTo>
                    <a:lnTo>
                      <a:pt x="32" y="2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360">
                <a:extLst>
                  <a:ext uri="{FF2B5EF4-FFF2-40B4-BE49-F238E27FC236}">
                    <a16:creationId xmlns:a16="http://schemas.microsoft.com/office/drawing/2014/main" id="{A01A2FC1-2EC9-4877-B97C-FD9AAF7CB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1649"/>
                <a:ext cx="6" cy="4"/>
              </a:xfrm>
              <a:custGeom>
                <a:avLst/>
                <a:gdLst>
                  <a:gd name="T0" fmla="*/ 0 w 14"/>
                  <a:gd name="T1" fmla="*/ 0 h 8"/>
                  <a:gd name="T2" fmla="*/ 0 w 14"/>
                  <a:gd name="T3" fmla="*/ 1 h 8"/>
                  <a:gd name="T4" fmla="*/ 0 w 14"/>
                  <a:gd name="T5" fmla="*/ 0 h 8"/>
                  <a:gd name="T6" fmla="*/ 0 w 14"/>
                  <a:gd name="T7" fmla="*/ 0 h 8"/>
                  <a:gd name="T8" fmla="*/ 0 w 1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8"/>
                  <a:gd name="T17" fmla="*/ 14 w 1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8">
                    <a:moveTo>
                      <a:pt x="0" y="0"/>
                    </a:moveTo>
                    <a:lnTo>
                      <a:pt x="8" y="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361">
                <a:extLst>
                  <a:ext uri="{FF2B5EF4-FFF2-40B4-BE49-F238E27FC236}">
                    <a16:creationId xmlns:a16="http://schemas.microsoft.com/office/drawing/2014/main" id="{7D52093C-9325-454D-9AC3-14F61A931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1663"/>
                <a:ext cx="17" cy="20"/>
              </a:xfrm>
              <a:custGeom>
                <a:avLst/>
                <a:gdLst>
                  <a:gd name="T0" fmla="*/ 1 w 33"/>
                  <a:gd name="T1" fmla="*/ 0 h 40"/>
                  <a:gd name="T2" fmla="*/ 1 w 33"/>
                  <a:gd name="T3" fmla="*/ 1 h 40"/>
                  <a:gd name="T4" fmla="*/ 1 w 33"/>
                  <a:gd name="T5" fmla="*/ 1 h 40"/>
                  <a:gd name="T6" fmla="*/ 1 w 33"/>
                  <a:gd name="T7" fmla="*/ 1 h 40"/>
                  <a:gd name="T8" fmla="*/ 0 w 33"/>
                  <a:gd name="T9" fmla="*/ 1 h 40"/>
                  <a:gd name="T10" fmla="*/ 1 w 33"/>
                  <a:gd name="T11" fmla="*/ 0 h 40"/>
                  <a:gd name="T12" fmla="*/ 1 w 33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0"/>
                  <a:gd name="T23" fmla="*/ 33 w 33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0">
                    <a:moveTo>
                      <a:pt x="1" y="0"/>
                    </a:moveTo>
                    <a:lnTo>
                      <a:pt x="33" y="36"/>
                    </a:lnTo>
                    <a:lnTo>
                      <a:pt x="30" y="40"/>
                    </a:lnTo>
                    <a:lnTo>
                      <a:pt x="25" y="38"/>
                    </a:ln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362">
                <a:extLst>
                  <a:ext uri="{FF2B5EF4-FFF2-40B4-BE49-F238E27FC236}">
                    <a16:creationId xmlns:a16="http://schemas.microsoft.com/office/drawing/2014/main" id="{C239018F-593D-49C8-98D0-50D253B5F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1570"/>
                <a:ext cx="33" cy="33"/>
              </a:xfrm>
              <a:custGeom>
                <a:avLst/>
                <a:gdLst>
                  <a:gd name="T0" fmla="*/ 0 w 67"/>
                  <a:gd name="T1" fmla="*/ 1 h 65"/>
                  <a:gd name="T2" fmla="*/ 0 w 67"/>
                  <a:gd name="T3" fmla="*/ 1 h 65"/>
                  <a:gd name="T4" fmla="*/ 0 w 67"/>
                  <a:gd name="T5" fmla="*/ 1 h 65"/>
                  <a:gd name="T6" fmla="*/ 0 w 67"/>
                  <a:gd name="T7" fmla="*/ 1 h 65"/>
                  <a:gd name="T8" fmla="*/ 0 w 67"/>
                  <a:gd name="T9" fmla="*/ 2 h 65"/>
                  <a:gd name="T10" fmla="*/ 0 w 67"/>
                  <a:gd name="T11" fmla="*/ 2 h 65"/>
                  <a:gd name="T12" fmla="*/ 1 w 67"/>
                  <a:gd name="T13" fmla="*/ 1 h 65"/>
                  <a:gd name="T14" fmla="*/ 1 w 67"/>
                  <a:gd name="T15" fmla="*/ 1 h 65"/>
                  <a:gd name="T16" fmla="*/ 0 w 67"/>
                  <a:gd name="T17" fmla="*/ 1 h 65"/>
                  <a:gd name="T18" fmla="*/ 0 w 67"/>
                  <a:gd name="T19" fmla="*/ 0 h 65"/>
                  <a:gd name="T20" fmla="*/ 0 w 67"/>
                  <a:gd name="T21" fmla="*/ 1 h 65"/>
                  <a:gd name="T22" fmla="*/ 0 w 67"/>
                  <a:gd name="T23" fmla="*/ 1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"/>
                  <a:gd name="T37" fmla="*/ 0 h 65"/>
                  <a:gd name="T38" fmla="*/ 67 w 67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" h="65">
                    <a:moveTo>
                      <a:pt x="7" y="1"/>
                    </a:moveTo>
                    <a:lnTo>
                      <a:pt x="2" y="4"/>
                    </a:lnTo>
                    <a:lnTo>
                      <a:pt x="0" y="12"/>
                    </a:lnTo>
                    <a:lnTo>
                      <a:pt x="18" y="29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64" y="63"/>
                    </a:lnTo>
                    <a:lnTo>
                      <a:pt x="67" y="57"/>
                    </a:lnTo>
                    <a:lnTo>
                      <a:pt x="12" y="3"/>
                    </a:lnTo>
                    <a:lnTo>
                      <a:pt x="8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363">
                <a:extLst>
                  <a:ext uri="{FF2B5EF4-FFF2-40B4-BE49-F238E27FC236}">
                    <a16:creationId xmlns:a16="http://schemas.microsoft.com/office/drawing/2014/main" id="{D2CF4946-E259-4AE0-B9CD-36C9C9044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493"/>
                <a:ext cx="82" cy="76"/>
              </a:xfrm>
              <a:custGeom>
                <a:avLst/>
                <a:gdLst>
                  <a:gd name="T0" fmla="*/ 1 w 162"/>
                  <a:gd name="T1" fmla="*/ 0 h 150"/>
                  <a:gd name="T2" fmla="*/ 0 w 162"/>
                  <a:gd name="T3" fmla="*/ 1 h 150"/>
                  <a:gd name="T4" fmla="*/ 1 w 162"/>
                  <a:gd name="T5" fmla="*/ 1 h 150"/>
                  <a:gd name="T6" fmla="*/ 3 w 162"/>
                  <a:gd name="T7" fmla="*/ 3 h 150"/>
                  <a:gd name="T8" fmla="*/ 3 w 162"/>
                  <a:gd name="T9" fmla="*/ 3 h 150"/>
                  <a:gd name="T10" fmla="*/ 3 w 162"/>
                  <a:gd name="T11" fmla="*/ 3 h 150"/>
                  <a:gd name="T12" fmla="*/ 1 w 162"/>
                  <a:gd name="T13" fmla="*/ 1 h 150"/>
                  <a:gd name="T14" fmla="*/ 1 w 162"/>
                  <a:gd name="T15" fmla="*/ 0 h 150"/>
                  <a:gd name="T16" fmla="*/ 1 w 162"/>
                  <a:gd name="T17" fmla="*/ 0 h 1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50"/>
                  <a:gd name="T29" fmla="*/ 162 w 162"/>
                  <a:gd name="T30" fmla="*/ 150 h 1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50">
                    <a:moveTo>
                      <a:pt x="5" y="0"/>
                    </a:moveTo>
                    <a:lnTo>
                      <a:pt x="0" y="2"/>
                    </a:lnTo>
                    <a:lnTo>
                      <a:pt x="5" y="10"/>
                    </a:lnTo>
                    <a:lnTo>
                      <a:pt x="157" y="150"/>
                    </a:lnTo>
                    <a:lnTo>
                      <a:pt x="162" y="145"/>
                    </a:lnTo>
                    <a:lnTo>
                      <a:pt x="159" y="141"/>
                    </a:lnTo>
                    <a:lnTo>
                      <a:pt x="26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364">
                <a:extLst>
                  <a:ext uri="{FF2B5EF4-FFF2-40B4-BE49-F238E27FC236}">
                    <a16:creationId xmlns:a16="http://schemas.microsoft.com/office/drawing/2014/main" id="{C41F5AB9-867F-44BC-9629-301661FAA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1573"/>
                <a:ext cx="28" cy="28"/>
              </a:xfrm>
              <a:custGeom>
                <a:avLst/>
                <a:gdLst>
                  <a:gd name="T0" fmla="*/ 1 w 56"/>
                  <a:gd name="T1" fmla="*/ 0 h 54"/>
                  <a:gd name="T2" fmla="*/ 1 w 56"/>
                  <a:gd name="T3" fmla="*/ 1 h 54"/>
                  <a:gd name="T4" fmla="*/ 1 w 56"/>
                  <a:gd name="T5" fmla="*/ 1 h 54"/>
                  <a:gd name="T6" fmla="*/ 1 w 56"/>
                  <a:gd name="T7" fmla="*/ 1 h 54"/>
                  <a:gd name="T8" fmla="*/ 0 w 56"/>
                  <a:gd name="T9" fmla="*/ 1 h 54"/>
                  <a:gd name="T10" fmla="*/ 1 w 56"/>
                  <a:gd name="T11" fmla="*/ 0 h 54"/>
                  <a:gd name="T12" fmla="*/ 1 w 56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54"/>
                  <a:gd name="T23" fmla="*/ 56 w 56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54">
                    <a:moveTo>
                      <a:pt x="4" y="0"/>
                    </a:moveTo>
                    <a:lnTo>
                      <a:pt x="56" y="52"/>
                    </a:lnTo>
                    <a:lnTo>
                      <a:pt x="54" y="54"/>
                    </a:lnTo>
                    <a:lnTo>
                      <a:pt x="41" y="4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365">
                <a:extLst>
                  <a:ext uri="{FF2B5EF4-FFF2-40B4-BE49-F238E27FC236}">
                    <a16:creationId xmlns:a16="http://schemas.microsoft.com/office/drawing/2014/main" id="{7ACC6ED0-2E57-4268-B54A-701C6FAAB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6" y="1495"/>
                <a:ext cx="77" cy="72"/>
              </a:xfrm>
              <a:custGeom>
                <a:avLst/>
                <a:gdLst>
                  <a:gd name="T0" fmla="*/ 1 w 154"/>
                  <a:gd name="T1" fmla="*/ 1 h 144"/>
                  <a:gd name="T2" fmla="*/ 3 w 154"/>
                  <a:gd name="T3" fmla="*/ 3 h 144"/>
                  <a:gd name="T4" fmla="*/ 3 w 154"/>
                  <a:gd name="T5" fmla="*/ 3 h 144"/>
                  <a:gd name="T6" fmla="*/ 0 w 154"/>
                  <a:gd name="T7" fmla="*/ 0 h 144"/>
                  <a:gd name="T8" fmla="*/ 1 w 154"/>
                  <a:gd name="T9" fmla="*/ 1 h 144"/>
                  <a:gd name="T10" fmla="*/ 1 w 154"/>
                  <a:gd name="T11" fmla="*/ 1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144"/>
                  <a:gd name="T20" fmla="*/ 154 w 15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144">
                    <a:moveTo>
                      <a:pt x="3" y="4"/>
                    </a:moveTo>
                    <a:lnTo>
                      <a:pt x="150" y="144"/>
                    </a:lnTo>
                    <a:lnTo>
                      <a:pt x="154" y="142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366">
                <a:extLst>
                  <a:ext uri="{FF2B5EF4-FFF2-40B4-BE49-F238E27FC236}">
                    <a16:creationId xmlns:a16="http://schemas.microsoft.com/office/drawing/2014/main" id="{9108230A-6109-4CEF-BD18-741BD070A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" y="1297"/>
                <a:ext cx="61" cy="57"/>
              </a:xfrm>
              <a:custGeom>
                <a:avLst/>
                <a:gdLst>
                  <a:gd name="T0" fmla="*/ 0 w 123"/>
                  <a:gd name="T1" fmla="*/ 0 h 113"/>
                  <a:gd name="T2" fmla="*/ 0 w 123"/>
                  <a:gd name="T3" fmla="*/ 1 h 113"/>
                  <a:gd name="T4" fmla="*/ 0 w 123"/>
                  <a:gd name="T5" fmla="*/ 1 h 113"/>
                  <a:gd name="T6" fmla="*/ 0 w 123"/>
                  <a:gd name="T7" fmla="*/ 1 h 113"/>
                  <a:gd name="T8" fmla="*/ 0 w 123"/>
                  <a:gd name="T9" fmla="*/ 1 h 113"/>
                  <a:gd name="T10" fmla="*/ 0 w 123"/>
                  <a:gd name="T11" fmla="*/ 1 h 113"/>
                  <a:gd name="T12" fmla="*/ 1 w 123"/>
                  <a:gd name="T13" fmla="*/ 1 h 113"/>
                  <a:gd name="T14" fmla="*/ 1 w 123"/>
                  <a:gd name="T15" fmla="*/ 2 h 113"/>
                  <a:gd name="T16" fmla="*/ 1 w 123"/>
                  <a:gd name="T17" fmla="*/ 2 h 113"/>
                  <a:gd name="T18" fmla="*/ 1 w 123"/>
                  <a:gd name="T19" fmla="*/ 2 h 113"/>
                  <a:gd name="T20" fmla="*/ 1 w 123"/>
                  <a:gd name="T21" fmla="*/ 2 h 113"/>
                  <a:gd name="T22" fmla="*/ 1 w 123"/>
                  <a:gd name="T23" fmla="*/ 2 h 113"/>
                  <a:gd name="T24" fmla="*/ 1 w 123"/>
                  <a:gd name="T25" fmla="*/ 2 h 113"/>
                  <a:gd name="T26" fmla="*/ 1 w 123"/>
                  <a:gd name="T27" fmla="*/ 2 h 113"/>
                  <a:gd name="T28" fmla="*/ 1 w 123"/>
                  <a:gd name="T29" fmla="*/ 1 h 113"/>
                  <a:gd name="T30" fmla="*/ 0 w 123"/>
                  <a:gd name="T31" fmla="*/ 1 h 113"/>
                  <a:gd name="T32" fmla="*/ 0 w 123"/>
                  <a:gd name="T33" fmla="*/ 1 h 113"/>
                  <a:gd name="T34" fmla="*/ 0 w 123"/>
                  <a:gd name="T35" fmla="*/ 0 h 113"/>
                  <a:gd name="T36" fmla="*/ 0 w 123"/>
                  <a:gd name="T37" fmla="*/ 0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3"/>
                  <a:gd name="T58" fmla="*/ 0 h 113"/>
                  <a:gd name="T59" fmla="*/ 123 w 123"/>
                  <a:gd name="T60" fmla="*/ 113 h 1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3" h="113">
                    <a:moveTo>
                      <a:pt x="13" y="0"/>
                    </a:moveTo>
                    <a:lnTo>
                      <a:pt x="3" y="1"/>
                    </a:lnTo>
                    <a:lnTo>
                      <a:pt x="0" y="6"/>
                    </a:lnTo>
                    <a:lnTo>
                      <a:pt x="0" y="17"/>
                    </a:lnTo>
                    <a:lnTo>
                      <a:pt x="8" y="21"/>
                    </a:lnTo>
                    <a:lnTo>
                      <a:pt x="35" y="36"/>
                    </a:lnTo>
                    <a:lnTo>
                      <a:pt x="64" y="60"/>
                    </a:lnTo>
                    <a:lnTo>
                      <a:pt x="89" y="82"/>
                    </a:lnTo>
                    <a:lnTo>
                      <a:pt x="103" y="101"/>
                    </a:lnTo>
                    <a:lnTo>
                      <a:pt x="109" y="112"/>
                    </a:lnTo>
                    <a:lnTo>
                      <a:pt x="116" y="113"/>
                    </a:lnTo>
                    <a:lnTo>
                      <a:pt x="123" y="109"/>
                    </a:lnTo>
                    <a:lnTo>
                      <a:pt x="123" y="100"/>
                    </a:lnTo>
                    <a:lnTo>
                      <a:pt x="104" y="68"/>
                    </a:lnTo>
                    <a:lnTo>
                      <a:pt x="76" y="40"/>
                    </a:lnTo>
                    <a:lnTo>
                      <a:pt x="47" y="16"/>
                    </a:lnTo>
                    <a:lnTo>
                      <a:pt x="24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367">
                <a:extLst>
                  <a:ext uri="{FF2B5EF4-FFF2-40B4-BE49-F238E27FC236}">
                    <a16:creationId xmlns:a16="http://schemas.microsoft.com/office/drawing/2014/main" id="{0CF7AC51-B63C-49B7-BC62-87A8910F7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1301"/>
                <a:ext cx="56" cy="50"/>
              </a:xfrm>
              <a:custGeom>
                <a:avLst/>
                <a:gdLst>
                  <a:gd name="T0" fmla="*/ 1 w 112"/>
                  <a:gd name="T1" fmla="*/ 0 h 102"/>
                  <a:gd name="T2" fmla="*/ 1 w 112"/>
                  <a:gd name="T3" fmla="*/ 0 h 102"/>
                  <a:gd name="T4" fmla="*/ 2 w 112"/>
                  <a:gd name="T5" fmla="*/ 0 h 102"/>
                  <a:gd name="T6" fmla="*/ 2 w 112"/>
                  <a:gd name="T7" fmla="*/ 1 h 102"/>
                  <a:gd name="T8" fmla="*/ 2 w 112"/>
                  <a:gd name="T9" fmla="*/ 1 h 102"/>
                  <a:gd name="T10" fmla="*/ 2 w 112"/>
                  <a:gd name="T11" fmla="*/ 1 h 102"/>
                  <a:gd name="T12" fmla="*/ 2 w 112"/>
                  <a:gd name="T13" fmla="*/ 1 h 102"/>
                  <a:gd name="T14" fmla="*/ 2 w 112"/>
                  <a:gd name="T15" fmla="*/ 1 h 102"/>
                  <a:gd name="T16" fmla="*/ 2 w 112"/>
                  <a:gd name="T17" fmla="*/ 1 h 102"/>
                  <a:gd name="T18" fmla="*/ 1 w 112"/>
                  <a:gd name="T19" fmla="*/ 0 h 102"/>
                  <a:gd name="T20" fmla="*/ 1 w 112"/>
                  <a:gd name="T21" fmla="*/ 0 h 102"/>
                  <a:gd name="T22" fmla="*/ 1 w 112"/>
                  <a:gd name="T23" fmla="*/ 0 h 102"/>
                  <a:gd name="T24" fmla="*/ 0 w 112"/>
                  <a:gd name="T25" fmla="*/ 0 h 102"/>
                  <a:gd name="T26" fmla="*/ 0 w 112"/>
                  <a:gd name="T27" fmla="*/ 0 h 102"/>
                  <a:gd name="T28" fmla="*/ 1 w 112"/>
                  <a:gd name="T29" fmla="*/ 0 h 102"/>
                  <a:gd name="T30" fmla="*/ 1 w 112"/>
                  <a:gd name="T31" fmla="*/ 0 h 1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2"/>
                  <a:gd name="T49" fmla="*/ 0 h 102"/>
                  <a:gd name="T50" fmla="*/ 112 w 112"/>
                  <a:gd name="T51" fmla="*/ 102 h 1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2" h="102">
                    <a:moveTo>
                      <a:pt x="3" y="0"/>
                    </a:moveTo>
                    <a:lnTo>
                      <a:pt x="34" y="12"/>
                    </a:lnTo>
                    <a:lnTo>
                      <a:pt x="74" y="39"/>
                    </a:lnTo>
                    <a:lnTo>
                      <a:pt x="95" y="66"/>
                    </a:lnTo>
                    <a:lnTo>
                      <a:pt x="108" y="84"/>
                    </a:lnTo>
                    <a:lnTo>
                      <a:pt x="112" y="98"/>
                    </a:lnTo>
                    <a:lnTo>
                      <a:pt x="110" y="102"/>
                    </a:lnTo>
                    <a:lnTo>
                      <a:pt x="106" y="98"/>
                    </a:lnTo>
                    <a:lnTo>
                      <a:pt x="87" y="68"/>
                    </a:lnTo>
                    <a:lnTo>
                      <a:pt x="55" y="39"/>
                    </a:lnTo>
                    <a:lnTo>
                      <a:pt x="27" y="19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368">
                <a:extLst>
                  <a:ext uri="{FF2B5EF4-FFF2-40B4-BE49-F238E27FC236}">
                    <a16:creationId xmlns:a16="http://schemas.microsoft.com/office/drawing/2014/main" id="{11D7BBA9-01BA-4B1E-ABE7-5582DD4F9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" y="1651"/>
                <a:ext cx="33" cy="35"/>
              </a:xfrm>
              <a:custGeom>
                <a:avLst/>
                <a:gdLst>
                  <a:gd name="T0" fmla="*/ 1 w 65"/>
                  <a:gd name="T1" fmla="*/ 0 h 69"/>
                  <a:gd name="T2" fmla="*/ 2 w 65"/>
                  <a:gd name="T3" fmla="*/ 2 h 69"/>
                  <a:gd name="T4" fmla="*/ 1 w 65"/>
                  <a:gd name="T5" fmla="*/ 2 h 69"/>
                  <a:gd name="T6" fmla="*/ 0 w 65"/>
                  <a:gd name="T7" fmla="*/ 1 h 69"/>
                  <a:gd name="T8" fmla="*/ 1 w 65"/>
                  <a:gd name="T9" fmla="*/ 0 h 69"/>
                  <a:gd name="T10" fmla="*/ 1 w 65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69"/>
                  <a:gd name="T20" fmla="*/ 65 w 65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69">
                    <a:moveTo>
                      <a:pt x="13" y="0"/>
                    </a:moveTo>
                    <a:lnTo>
                      <a:pt x="65" y="69"/>
                    </a:lnTo>
                    <a:lnTo>
                      <a:pt x="52" y="69"/>
                    </a:lnTo>
                    <a:lnTo>
                      <a:pt x="0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369">
                <a:extLst>
                  <a:ext uri="{FF2B5EF4-FFF2-40B4-BE49-F238E27FC236}">
                    <a16:creationId xmlns:a16="http://schemas.microsoft.com/office/drawing/2014/main" id="{3658CFB4-FAB2-46C1-88BD-4E5E83E5C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4" y="1653"/>
                <a:ext cx="29" cy="32"/>
              </a:xfrm>
              <a:custGeom>
                <a:avLst/>
                <a:gdLst>
                  <a:gd name="T0" fmla="*/ 0 w 58"/>
                  <a:gd name="T1" fmla="*/ 0 h 64"/>
                  <a:gd name="T2" fmla="*/ 1 w 58"/>
                  <a:gd name="T3" fmla="*/ 1 h 64"/>
                  <a:gd name="T4" fmla="*/ 1 w 58"/>
                  <a:gd name="T5" fmla="*/ 1 h 64"/>
                  <a:gd name="T6" fmla="*/ 1 w 58"/>
                  <a:gd name="T7" fmla="*/ 1 h 64"/>
                  <a:gd name="T8" fmla="*/ 0 w 58"/>
                  <a:gd name="T9" fmla="*/ 0 h 64"/>
                  <a:gd name="T10" fmla="*/ 0 w 58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64"/>
                  <a:gd name="T20" fmla="*/ 58 w 58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64">
                    <a:moveTo>
                      <a:pt x="0" y="0"/>
                    </a:moveTo>
                    <a:lnTo>
                      <a:pt x="50" y="64"/>
                    </a:lnTo>
                    <a:lnTo>
                      <a:pt x="58" y="58"/>
                    </a:lnTo>
                    <a:lnTo>
                      <a:pt x="1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370">
                <a:extLst>
                  <a:ext uri="{FF2B5EF4-FFF2-40B4-BE49-F238E27FC236}">
                    <a16:creationId xmlns:a16="http://schemas.microsoft.com/office/drawing/2014/main" id="{5C2E4C85-15B8-4279-8E31-C16B22465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1653"/>
                <a:ext cx="18" cy="20"/>
              </a:xfrm>
              <a:custGeom>
                <a:avLst/>
                <a:gdLst>
                  <a:gd name="T0" fmla="*/ 0 w 36"/>
                  <a:gd name="T1" fmla="*/ 0 h 40"/>
                  <a:gd name="T2" fmla="*/ 1 w 36"/>
                  <a:gd name="T3" fmla="*/ 1 h 40"/>
                  <a:gd name="T4" fmla="*/ 1 w 36"/>
                  <a:gd name="T5" fmla="*/ 1 h 40"/>
                  <a:gd name="T6" fmla="*/ 1 w 36"/>
                  <a:gd name="T7" fmla="*/ 1 h 40"/>
                  <a:gd name="T8" fmla="*/ 0 w 36"/>
                  <a:gd name="T9" fmla="*/ 0 h 40"/>
                  <a:gd name="T10" fmla="*/ 0 w 36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0"/>
                  <a:gd name="T20" fmla="*/ 36 w 36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0">
                    <a:moveTo>
                      <a:pt x="0" y="0"/>
                    </a:moveTo>
                    <a:lnTo>
                      <a:pt x="29" y="40"/>
                    </a:lnTo>
                    <a:lnTo>
                      <a:pt x="36" y="3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371">
                <a:extLst>
                  <a:ext uri="{FF2B5EF4-FFF2-40B4-BE49-F238E27FC236}">
                    <a16:creationId xmlns:a16="http://schemas.microsoft.com/office/drawing/2014/main" id="{8CD88173-B634-4345-B88D-83121348E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" y="1654"/>
                <a:ext cx="13" cy="7"/>
              </a:xfrm>
              <a:custGeom>
                <a:avLst/>
                <a:gdLst>
                  <a:gd name="T0" fmla="*/ 0 w 25"/>
                  <a:gd name="T1" fmla="*/ 0 h 13"/>
                  <a:gd name="T2" fmla="*/ 1 w 25"/>
                  <a:gd name="T3" fmla="*/ 1 h 13"/>
                  <a:gd name="T4" fmla="*/ 1 w 25"/>
                  <a:gd name="T5" fmla="*/ 1 h 13"/>
                  <a:gd name="T6" fmla="*/ 0 w 25"/>
                  <a:gd name="T7" fmla="*/ 0 h 13"/>
                  <a:gd name="T8" fmla="*/ 0 w 2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3"/>
                  <a:gd name="T17" fmla="*/ 25 w 2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3">
                    <a:moveTo>
                      <a:pt x="0" y="0"/>
                    </a:moveTo>
                    <a:lnTo>
                      <a:pt x="12" y="13"/>
                    </a:lnTo>
                    <a:lnTo>
                      <a:pt x="2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372">
                <a:extLst>
                  <a:ext uri="{FF2B5EF4-FFF2-40B4-BE49-F238E27FC236}">
                    <a16:creationId xmlns:a16="http://schemas.microsoft.com/office/drawing/2014/main" id="{B3C8AAD4-B9F6-4087-A968-0442A7F10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" y="1809"/>
                <a:ext cx="32" cy="14"/>
              </a:xfrm>
              <a:custGeom>
                <a:avLst/>
                <a:gdLst>
                  <a:gd name="T0" fmla="*/ 1 w 64"/>
                  <a:gd name="T1" fmla="*/ 0 h 28"/>
                  <a:gd name="T2" fmla="*/ 0 w 64"/>
                  <a:gd name="T3" fmla="*/ 1 h 28"/>
                  <a:gd name="T4" fmla="*/ 1 w 64"/>
                  <a:gd name="T5" fmla="*/ 1 h 28"/>
                  <a:gd name="T6" fmla="*/ 1 w 64"/>
                  <a:gd name="T7" fmla="*/ 1 h 28"/>
                  <a:gd name="T8" fmla="*/ 1 w 64"/>
                  <a:gd name="T9" fmla="*/ 0 h 28"/>
                  <a:gd name="T10" fmla="*/ 1 w 6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28"/>
                  <a:gd name="T20" fmla="*/ 64 w 64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28">
                    <a:moveTo>
                      <a:pt x="46" y="0"/>
                    </a:moveTo>
                    <a:lnTo>
                      <a:pt x="0" y="16"/>
                    </a:lnTo>
                    <a:lnTo>
                      <a:pt x="13" y="28"/>
                    </a:lnTo>
                    <a:lnTo>
                      <a:pt x="64" y="1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C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373">
                <a:extLst>
                  <a:ext uri="{FF2B5EF4-FFF2-40B4-BE49-F238E27FC236}">
                    <a16:creationId xmlns:a16="http://schemas.microsoft.com/office/drawing/2014/main" id="{56FB7AA4-56CF-43D8-874C-E9F10A722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" y="1821"/>
                <a:ext cx="45" cy="19"/>
              </a:xfrm>
              <a:custGeom>
                <a:avLst/>
                <a:gdLst>
                  <a:gd name="T0" fmla="*/ 1 w 91"/>
                  <a:gd name="T1" fmla="*/ 0 h 37"/>
                  <a:gd name="T2" fmla="*/ 0 w 91"/>
                  <a:gd name="T3" fmla="*/ 1 h 37"/>
                  <a:gd name="T4" fmla="*/ 0 w 91"/>
                  <a:gd name="T5" fmla="*/ 1 h 37"/>
                  <a:gd name="T6" fmla="*/ 1 w 91"/>
                  <a:gd name="T7" fmla="*/ 1 h 37"/>
                  <a:gd name="T8" fmla="*/ 1 w 91"/>
                  <a:gd name="T9" fmla="*/ 0 h 37"/>
                  <a:gd name="T10" fmla="*/ 1 w 91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37"/>
                  <a:gd name="T20" fmla="*/ 91 w 91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37">
                    <a:moveTo>
                      <a:pt x="72" y="0"/>
                    </a:moveTo>
                    <a:lnTo>
                      <a:pt x="0" y="24"/>
                    </a:lnTo>
                    <a:lnTo>
                      <a:pt x="15" y="37"/>
                    </a:lnTo>
                    <a:lnTo>
                      <a:pt x="91" y="1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374">
                <a:extLst>
                  <a:ext uri="{FF2B5EF4-FFF2-40B4-BE49-F238E27FC236}">
                    <a16:creationId xmlns:a16="http://schemas.microsoft.com/office/drawing/2014/main" id="{D6B2FCC9-87CB-44D5-A023-962E4AC1E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4" y="1840"/>
                <a:ext cx="36" cy="14"/>
              </a:xfrm>
              <a:custGeom>
                <a:avLst/>
                <a:gdLst>
                  <a:gd name="T0" fmla="*/ 2 w 70"/>
                  <a:gd name="T1" fmla="*/ 0 h 28"/>
                  <a:gd name="T2" fmla="*/ 0 w 70"/>
                  <a:gd name="T3" fmla="*/ 1 h 28"/>
                  <a:gd name="T4" fmla="*/ 1 w 70"/>
                  <a:gd name="T5" fmla="*/ 1 h 28"/>
                  <a:gd name="T6" fmla="*/ 1 w 70"/>
                  <a:gd name="T7" fmla="*/ 1 h 28"/>
                  <a:gd name="T8" fmla="*/ 2 w 70"/>
                  <a:gd name="T9" fmla="*/ 0 h 28"/>
                  <a:gd name="T10" fmla="*/ 2 w 70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28"/>
                  <a:gd name="T20" fmla="*/ 70 w 70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28">
                    <a:moveTo>
                      <a:pt x="70" y="0"/>
                    </a:moveTo>
                    <a:lnTo>
                      <a:pt x="0" y="20"/>
                    </a:lnTo>
                    <a:lnTo>
                      <a:pt x="6" y="28"/>
                    </a:lnTo>
                    <a:lnTo>
                      <a:pt x="52" y="9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375">
                <a:extLst>
                  <a:ext uri="{FF2B5EF4-FFF2-40B4-BE49-F238E27FC236}">
                    <a16:creationId xmlns:a16="http://schemas.microsoft.com/office/drawing/2014/main" id="{C5BE7703-FDA6-4696-87A2-87C60C7B1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" y="1799"/>
                <a:ext cx="21" cy="8"/>
              </a:xfrm>
              <a:custGeom>
                <a:avLst/>
                <a:gdLst>
                  <a:gd name="T0" fmla="*/ 1 w 42"/>
                  <a:gd name="T1" fmla="*/ 0 h 18"/>
                  <a:gd name="T2" fmla="*/ 0 w 42"/>
                  <a:gd name="T3" fmla="*/ 0 h 18"/>
                  <a:gd name="T4" fmla="*/ 1 w 42"/>
                  <a:gd name="T5" fmla="*/ 0 h 18"/>
                  <a:gd name="T6" fmla="*/ 1 w 42"/>
                  <a:gd name="T7" fmla="*/ 0 h 18"/>
                  <a:gd name="T8" fmla="*/ 1 w 42"/>
                  <a:gd name="T9" fmla="*/ 0 h 18"/>
                  <a:gd name="T10" fmla="*/ 1 w 42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8"/>
                  <a:gd name="T20" fmla="*/ 42 w 42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8">
                    <a:moveTo>
                      <a:pt x="23" y="0"/>
                    </a:moveTo>
                    <a:lnTo>
                      <a:pt x="0" y="8"/>
                    </a:lnTo>
                    <a:lnTo>
                      <a:pt x="14" y="18"/>
                    </a:lnTo>
                    <a:lnTo>
                      <a:pt x="42" y="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376">
                <a:extLst>
                  <a:ext uri="{FF2B5EF4-FFF2-40B4-BE49-F238E27FC236}">
                    <a16:creationId xmlns:a16="http://schemas.microsoft.com/office/drawing/2014/main" id="{3CAE6C22-24FD-464F-9302-6856D0EB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" y="1789"/>
                <a:ext cx="17" cy="6"/>
              </a:xfrm>
              <a:custGeom>
                <a:avLst/>
                <a:gdLst>
                  <a:gd name="T0" fmla="*/ 0 w 35"/>
                  <a:gd name="T1" fmla="*/ 0 h 12"/>
                  <a:gd name="T2" fmla="*/ 0 w 35"/>
                  <a:gd name="T3" fmla="*/ 1 h 12"/>
                  <a:gd name="T4" fmla="*/ 0 w 35"/>
                  <a:gd name="T5" fmla="*/ 1 h 12"/>
                  <a:gd name="T6" fmla="*/ 0 w 35"/>
                  <a:gd name="T7" fmla="*/ 0 h 12"/>
                  <a:gd name="T8" fmla="*/ 0 w 3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2"/>
                  <a:gd name="T17" fmla="*/ 35 w 3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2">
                    <a:moveTo>
                      <a:pt x="0" y="0"/>
                    </a:moveTo>
                    <a:lnTo>
                      <a:pt x="22" y="12"/>
                    </a:lnTo>
                    <a:lnTo>
                      <a:pt x="3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" name="חץ למעלה 408">
              <a:extLst>
                <a:ext uri="{FF2B5EF4-FFF2-40B4-BE49-F238E27FC236}">
                  <a16:creationId xmlns:a16="http://schemas.microsoft.com/office/drawing/2014/main" id="{176ACF4A-9768-4AC5-B6CF-4E7789A483B6}"/>
                </a:ext>
              </a:extLst>
            </p:cNvPr>
            <p:cNvSpPr/>
            <p:nvPr/>
          </p:nvSpPr>
          <p:spPr bwMode="auto">
            <a:xfrm>
              <a:off x="6082708" y="1153495"/>
              <a:ext cx="1357322" cy="1776425"/>
            </a:xfrm>
            <a:prstGeom prst="upArrow">
              <a:avLst>
                <a:gd name="adj1" fmla="val 50000"/>
                <a:gd name="adj2" fmla="val 7301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5395" name="TextBox 416">
              <a:extLst>
                <a:ext uri="{FF2B5EF4-FFF2-40B4-BE49-F238E27FC236}">
                  <a16:creationId xmlns:a16="http://schemas.microsoft.com/office/drawing/2014/main" id="{30DA4318-B80E-48BC-8C99-DFBFFAA7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3582" y="2032435"/>
              <a:ext cx="960895" cy="50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1600" b="1">
                  <a:solidFill>
                    <a:schemeClr val="bg1"/>
                  </a:solidFill>
                  <a:latin typeface="Gill Sans MT" panose="020B0502020104020203" pitchFamily="34" charset="0"/>
                </a:rPr>
                <a:t>פיסיקה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1600" b="1">
                  <a:solidFill>
                    <a:schemeClr val="bg1"/>
                  </a:solidFill>
                  <a:latin typeface="Gill Sans MT" panose="020B0502020104020203" pitchFamily="34" charset="0"/>
                </a:rPr>
                <a:t>כימיה</a:t>
              </a:r>
            </a:p>
          </p:txBody>
        </p:sp>
      </p:grpSp>
      <p:grpSp>
        <p:nvGrpSpPr>
          <p:cNvPr id="424" name="קבוצה 423">
            <a:extLst>
              <a:ext uri="{FF2B5EF4-FFF2-40B4-BE49-F238E27FC236}">
                <a16:creationId xmlns:a16="http://schemas.microsoft.com/office/drawing/2014/main" id="{8D85FF23-FD9A-4329-AEED-2D502B724E27}"/>
              </a:ext>
            </a:extLst>
          </p:cNvPr>
          <p:cNvGrpSpPr>
            <a:grpSpLocks/>
          </p:cNvGrpSpPr>
          <p:nvPr/>
        </p:nvGrpSpPr>
        <p:grpSpPr bwMode="auto">
          <a:xfrm>
            <a:off x="3842204" y="1387920"/>
            <a:ext cx="1584463" cy="2012950"/>
            <a:chOff x="3904801" y="1100375"/>
            <a:chExt cx="1456694" cy="1776582"/>
          </a:xfrm>
        </p:grpSpPr>
        <p:pic>
          <p:nvPicPr>
            <p:cNvPr id="15390" name="Picture 15" descr="http://4.bp.blogspot.com/_HcBRnaP4Njc/TFRHe88SlzI/AAAAAAAAABc/EkEE9ZKmsmM/s1600/%D7%9E%D7%97%D7%A9%D7%91.jpg">
              <a:extLst>
                <a:ext uri="{FF2B5EF4-FFF2-40B4-BE49-F238E27FC236}">
                  <a16:creationId xmlns:a16="http://schemas.microsoft.com/office/drawing/2014/main" id="{976F3E76-7E01-42C4-8B7F-84371313E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780" y="1214422"/>
              <a:ext cx="911741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חץ למעלה 411">
              <a:extLst>
                <a:ext uri="{FF2B5EF4-FFF2-40B4-BE49-F238E27FC236}">
                  <a16:creationId xmlns:a16="http://schemas.microsoft.com/office/drawing/2014/main" id="{7FC0C6EB-680E-42A6-A03D-29ADD9E5E1D9}"/>
                </a:ext>
              </a:extLst>
            </p:cNvPr>
            <p:cNvSpPr/>
            <p:nvPr/>
          </p:nvSpPr>
          <p:spPr bwMode="auto">
            <a:xfrm>
              <a:off x="3953620" y="1100375"/>
              <a:ext cx="1357322" cy="1776582"/>
            </a:xfrm>
            <a:prstGeom prst="upArrow">
              <a:avLst>
                <a:gd name="adj1" fmla="val 63938"/>
                <a:gd name="adj2" fmla="val 7301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5392" name="TextBox 417">
              <a:extLst>
                <a:ext uri="{FF2B5EF4-FFF2-40B4-BE49-F238E27FC236}">
                  <a16:creationId xmlns:a16="http://schemas.microsoft.com/office/drawing/2014/main" id="{FA666B69-6BD5-4972-BE89-2FE76971E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4801" y="1976701"/>
              <a:ext cx="1456694" cy="692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15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פיסיקה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15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או כימיה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1500" b="1" dirty="0" err="1">
                  <a:solidFill>
                    <a:schemeClr val="bg1"/>
                  </a:solidFill>
                  <a:latin typeface="Gill Sans MT" panose="020B0502020104020203" pitchFamily="34" charset="0"/>
                </a:rPr>
                <a:t>וטכ"מ</a:t>
              </a:r>
              <a:r>
                <a:rPr lang="he-IL" altLang="he-IL" sz="15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\סייבר</a:t>
              </a:r>
            </a:p>
          </p:txBody>
        </p: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E6ACB9C3-A517-489E-8B14-55E17B9632C4}"/>
              </a:ext>
            </a:extLst>
          </p:cNvPr>
          <p:cNvGrpSpPr>
            <a:grpSpLocks/>
          </p:cNvGrpSpPr>
          <p:nvPr/>
        </p:nvGrpSpPr>
        <p:grpSpPr bwMode="auto">
          <a:xfrm>
            <a:off x="2103335" y="1253372"/>
            <a:ext cx="1357312" cy="1985963"/>
            <a:chOff x="2960147" y="1273466"/>
            <a:chExt cx="1357312" cy="1986014"/>
          </a:xfrm>
        </p:grpSpPr>
        <p:pic>
          <p:nvPicPr>
            <p:cNvPr id="15387" name="Picture 17" descr="http://rami1.fav.co.il/users/79518/122310898739087180.jpg">
              <a:extLst>
                <a:ext uri="{FF2B5EF4-FFF2-40B4-BE49-F238E27FC236}">
                  <a16:creationId xmlns:a16="http://schemas.microsoft.com/office/drawing/2014/main" id="{32CBABD2-34CB-42B2-8ED7-5F3119A6B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789" y="1407696"/>
              <a:ext cx="571500" cy="773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" name="חץ למעלה 414">
              <a:extLst>
                <a:ext uri="{FF2B5EF4-FFF2-40B4-BE49-F238E27FC236}">
                  <a16:creationId xmlns:a16="http://schemas.microsoft.com/office/drawing/2014/main" id="{76E77352-90C4-42BA-9C94-5201FD441B57}"/>
                </a:ext>
              </a:extLst>
            </p:cNvPr>
            <p:cNvSpPr/>
            <p:nvPr/>
          </p:nvSpPr>
          <p:spPr bwMode="auto">
            <a:xfrm>
              <a:off x="2960147" y="1273466"/>
              <a:ext cx="1357312" cy="1986014"/>
            </a:xfrm>
            <a:prstGeom prst="upArrow">
              <a:avLst>
                <a:gd name="adj1" fmla="val 67035"/>
                <a:gd name="adj2" fmla="val 7301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5389" name="TextBox 419">
              <a:extLst>
                <a:ext uri="{FF2B5EF4-FFF2-40B4-BE49-F238E27FC236}">
                  <a16:creationId xmlns:a16="http://schemas.microsoft.com/office/drawing/2014/main" id="{5D801E72-EF56-4023-B875-4D2708686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695" y="2248938"/>
              <a:ext cx="1206215" cy="95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1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פיסיקה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1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או כימיה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14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ורובוטיקה או ביוטכנולוגיה</a:t>
              </a:r>
              <a:endParaRPr lang="he-IL" altLang="he-IL" sz="1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06E6364-87DE-48C2-8044-1670C7EFB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38" y="5300663"/>
            <a:ext cx="13874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chemeClr val="bg1"/>
                </a:solidFill>
                <a:latin typeface="Arial" panose="020B0604020202020204" pitchFamily="34" charset="0"/>
              </a:rPr>
              <a:t>הכיתה לומדת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chemeClr val="bg1"/>
                </a:solidFill>
                <a:latin typeface="Arial" panose="020B0604020202020204" pitchFamily="34" charset="0"/>
              </a:rPr>
              <a:t>ככיתה אורגנית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B91095-4913-43A2-9B69-4F5978054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2" y="5324475"/>
            <a:ext cx="635173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פיסיקה, 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כימיה,</a:t>
            </a:r>
            <a:endParaRPr lang="en-US" altLang="he-I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מתמטיקה ומדעי 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המחשב – </a:t>
            </a:r>
            <a:r>
              <a:rPr lang="he-IL" altLang="he-IL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חלק </a:t>
            </a:r>
            <a:r>
              <a:rPr lang="he-IL" altLang="he-IL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ילמדו במסלול </a:t>
            </a:r>
            <a:r>
              <a:rPr lang="he-IL" altLang="he-IL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מואץ</a:t>
            </a:r>
            <a:endParaRPr lang="he-IL" altLang="he-I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מקצועות חובה – תנ"ך, ספרות, היסטוריה ולשון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שפה זרה, של"ח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39ABD2CB-AFF4-41FC-A7E9-B1B9CC2D419D}"/>
              </a:ext>
            </a:extLst>
          </p:cNvPr>
          <p:cNvGrpSpPr>
            <a:grpSpLocks/>
          </p:cNvGrpSpPr>
          <p:nvPr/>
        </p:nvGrpSpPr>
        <p:grpSpPr bwMode="auto">
          <a:xfrm>
            <a:off x="128234" y="1533525"/>
            <a:ext cx="1357313" cy="5245100"/>
            <a:chOff x="1122363" y="1368141"/>
            <a:chExt cx="1357312" cy="5244893"/>
          </a:xfrm>
        </p:grpSpPr>
        <p:grpSp>
          <p:nvGrpSpPr>
            <p:cNvPr id="15384" name="קבוצה 399">
              <a:extLst>
                <a:ext uri="{FF2B5EF4-FFF2-40B4-BE49-F238E27FC236}">
                  <a16:creationId xmlns:a16="http://schemas.microsoft.com/office/drawing/2014/main" id="{A0260C86-B388-4E12-B387-DE5E54791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2363" y="1368141"/>
              <a:ext cx="1357312" cy="5181010"/>
              <a:chOff x="1079916" y="1285860"/>
              <a:chExt cx="1357322" cy="3664358"/>
            </a:xfrm>
          </p:grpSpPr>
          <p:sp>
            <p:nvSpPr>
              <p:cNvPr id="14" name="חץ למעלה 13">
                <a:extLst>
                  <a:ext uri="{FF2B5EF4-FFF2-40B4-BE49-F238E27FC236}">
                    <a16:creationId xmlns:a16="http://schemas.microsoft.com/office/drawing/2014/main" id="{EB83B24B-4FE1-452F-8E42-3DF6B2EB6B57}"/>
                  </a:ext>
                </a:extLst>
              </p:cNvPr>
              <p:cNvSpPr/>
              <p:nvPr/>
            </p:nvSpPr>
            <p:spPr>
              <a:xfrm>
                <a:off x="1079916" y="1285860"/>
                <a:ext cx="1357322" cy="3644422"/>
              </a:xfrm>
              <a:prstGeom prst="upArrow">
                <a:avLst>
                  <a:gd name="adj1" fmla="val 50000"/>
                  <a:gd name="adj2" fmla="val 73016"/>
                </a:avLst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>
                  <a:solidFill>
                    <a:schemeClr val="bg1"/>
                  </a:solidFill>
                </a:endParaRPr>
              </a:p>
            </p:txBody>
          </p:sp>
          <p:sp>
            <p:nvSpPr>
              <p:cNvPr id="397" name="מלבן 396">
                <a:extLst>
                  <a:ext uri="{FF2B5EF4-FFF2-40B4-BE49-F238E27FC236}">
                    <a16:creationId xmlns:a16="http://schemas.microsoft.com/office/drawing/2014/main" id="{6CBB397C-624F-429F-A14F-C6A0EB2288C1}"/>
                  </a:ext>
                </a:extLst>
              </p:cNvPr>
              <p:cNvSpPr/>
              <p:nvPr/>
            </p:nvSpPr>
            <p:spPr>
              <a:xfrm>
                <a:off x="1389481" y="4899967"/>
                <a:ext cx="723905" cy="5052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380" name="TextBox 4">
              <a:extLst>
                <a:ext uri="{FF2B5EF4-FFF2-40B4-BE49-F238E27FC236}">
                  <a16:creationId xmlns:a16="http://schemas.microsoft.com/office/drawing/2014/main" id="{96891406-55E4-42EB-88D6-CC8AB4579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4797152"/>
              <a:ext cx="87975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מנהיגות נחשון בהובלת מחנך שהוכשר לבצע את התכנית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4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B9FDDFB-1AD5-4660-ACB7-BE73D8FFC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3933825"/>
            <a:ext cx="4913313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פיסיקה, מתמטיקה, כימיה, </a:t>
            </a:r>
            <a:r>
              <a:rPr lang="en-US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מדעי המחשב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מקצועות חובה – תנ"ך, היסטוריה ולשון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נחשון – השכלה כללית</a:t>
            </a:r>
          </a:p>
        </p:txBody>
      </p:sp>
      <p:sp>
        <p:nvSpPr>
          <p:cNvPr id="793" name="TextBox 792">
            <a:extLst>
              <a:ext uri="{FF2B5EF4-FFF2-40B4-BE49-F238E27FC236}">
                <a16:creationId xmlns:a16="http://schemas.microsoft.com/office/drawing/2014/main" id="{C20207D2-DA5B-4E19-A23D-DE48B10E0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884613"/>
            <a:ext cx="86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Gill Sans MT" panose="020B0502020104020203" pitchFamily="34" charset="0"/>
              </a:rPr>
              <a:t>הכיתה לומדת ככיתה אורגנית</a:t>
            </a:r>
          </a:p>
        </p:txBody>
      </p:sp>
      <p:sp>
        <p:nvSpPr>
          <p:cNvPr id="794" name="TextBox 793">
            <a:extLst>
              <a:ext uri="{FF2B5EF4-FFF2-40B4-BE49-F238E27FC236}">
                <a16:creationId xmlns:a16="http://schemas.microsoft.com/office/drawing/2014/main" id="{227A9C64-87A7-4496-BA38-6A200DA7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300288"/>
            <a:ext cx="10715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Gill Sans MT" panose="020B0502020104020203" pitchFamily="34" charset="0"/>
              </a:rPr>
              <a:t>התפצלות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9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9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Gill Sans MT" panose="020B0502020104020203" pitchFamily="34" charset="0"/>
              </a:rPr>
              <a:t>בסיס משותף </a:t>
            </a:r>
          </a:p>
        </p:txBody>
      </p:sp>
      <p:pic>
        <p:nvPicPr>
          <p:cNvPr id="417" name="Picture 2" descr="eliptic_i">
            <a:extLst>
              <a:ext uri="{FF2B5EF4-FFF2-40B4-BE49-F238E27FC236}">
                <a16:creationId xmlns:a16="http://schemas.microsoft.com/office/drawing/2014/main" id="{A15795F4-B6CC-4EB1-8CAF-5E05EE91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6" y="118774"/>
            <a:ext cx="1910157" cy="1021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CF30D2-2324-4197-8C03-0DC6CAE6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508" y="3402716"/>
            <a:ext cx="276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1800" b="1" dirty="0">
                <a:solidFill>
                  <a:schemeClr val="bg1"/>
                </a:solidFill>
              </a:rPr>
              <a:t>מקצועות החובה</a:t>
            </a:r>
          </a:p>
        </p:txBody>
      </p:sp>
      <p:pic>
        <p:nvPicPr>
          <p:cNvPr id="413" name="Picture 3">
            <a:extLst>
              <a:ext uri="{FF2B5EF4-FFF2-40B4-BE49-F238E27FC236}">
                <a16:creationId xmlns:a16="http://schemas.microsoft.com/office/drawing/2014/main" id="{82E500E4-60E5-F740-9C2C-1F4001FE7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5" y="3872691"/>
            <a:ext cx="693045" cy="822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416" name="Picture 3">
            <a:extLst>
              <a:ext uri="{FF2B5EF4-FFF2-40B4-BE49-F238E27FC236}">
                <a16:creationId xmlns:a16="http://schemas.microsoft.com/office/drawing/2014/main" id="{3B068022-97E1-F946-BC0C-70BEFBCC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5" y="1529352"/>
            <a:ext cx="693045" cy="822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414" name="Picture 3">
            <a:extLst>
              <a:ext uri="{FF2B5EF4-FFF2-40B4-BE49-F238E27FC236}">
                <a16:creationId xmlns:a16="http://schemas.microsoft.com/office/drawing/2014/main" id="{8130C231-9669-E442-9228-49033E04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2" y="2672541"/>
            <a:ext cx="693045" cy="822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3" grpId="0"/>
      <p:bldP spid="4" grpId="0"/>
      <p:bldP spid="6" grpId="0"/>
      <p:bldP spid="793" grpId="0"/>
      <p:bldP spid="79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>
            <a:extLst>
              <a:ext uri="{FF2B5EF4-FFF2-40B4-BE49-F238E27FC236}">
                <a16:creationId xmlns:a16="http://schemas.microsoft.com/office/drawing/2014/main" id="{C616BE29-8CE5-4D38-82DF-9378DE65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456267"/>
          </a:xfrm>
        </p:spPr>
        <p:txBody>
          <a:bodyPr/>
          <a:lstStyle/>
          <a:p>
            <a:pPr algn="ctr" eaLnBrk="1" hangingPunct="1"/>
            <a:r>
              <a:rPr lang="he-IL" altLang="en-US" b="1" dirty="0">
                <a:solidFill>
                  <a:srgbClr val="FF0000"/>
                </a:solidFill>
              </a:rPr>
              <a:t>אז מי המועמדים לכיתה "מדעית-נחשון"?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5CDF8BB-82BE-4AC5-B58C-001F68F2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98" y="1124744"/>
            <a:ext cx="8229600" cy="5184030"/>
          </a:xfrm>
        </p:spPr>
        <p:txBody>
          <a:bodyPr>
            <a:normAutofit/>
          </a:bodyPr>
          <a:lstStyle/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תלמידים/</a:t>
            </a:r>
            <a:r>
              <a:rPr lang="he-IL" altLang="en-US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בעלי יכולות גבוהות בתחום הריאלי</a:t>
            </a:r>
          </a:p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תלמידים/</a:t>
            </a:r>
            <a:r>
              <a:rPr lang="he-IL" altLang="en-US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בעלי מוטיבציה להשקיע בלימודים</a:t>
            </a:r>
          </a:p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תלמידים/</a:t>
            </a:r>
            <a:r>
              <a:rPr lang="he-IL" altLang="en-US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ללא בעיות משמעת</a:t>
            </a:r>
          </a:p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תלמידים/</a:t>
            </a:r>
            <a:r>
              <a:rPr lang="he-IL" altLang="en-US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בעלי נטייה למנהיגות</a:t>
            </a:r>
          </a:p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תלמידים/</a:t>
            </a:r>
            <a:r>
              <a:rPr lang="he-IL" altLang="en-US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הרואים/</a:t>
            </a:r>
            <a:r>
              <a:rPr lang="he-IL" altLang="en-US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ערך בתרומה לקהילה הקרובה ולחברה בכלל</a:t>
            </a:r>
          </a:p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תלמידים/</a:t>
            </a:r>
            <a:r>
              <a:rPr lang="he-IL" altLang="en-US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הרואים/</a:t>
            </a:r>
            <a:r>
              <a:rPr lang="he-IL" altLang="en-US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במצוינות ערך ובשאיפה למצוינות דרך חיים</a:t>
            </a:r>
          </a:p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תלמידים/</a:t>
            </a:r>
            <a:r>
              <a:rPr lang="he-IL" altLang="en-US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המוכנים/</a:t>
            </a:r>
            <a:r>
              <a:rPr lang="he-IL" altLang="en-US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לקחת על עצמם אתגר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2D3B58-175C-E141-9395-D5BF0E9D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5068"/>
            <a:ext cx="20161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8E50AA3-87AA-1F4F-863C-7A8EEA0A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85" y="-90537"/>
            <a:ext cx="23764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>
            <a:extLst>
              <a:ext uri="{FF2B5EF4-FFF2-40B4-BE49-F238E27FC236}">
                <a16:creationId xmlns:a16="http://schemas.microsoft.com/office/drawing/2014/main" id="{2AA7292D-AE7E-44EF-B364-4E9F2853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456267"/>
          </a:xfrm>
        </p:spPr>
        <p:txBody>
          <a:bodyPr/>
          <a:lstStyle/>
          <a:p>
            <a:pPr algn="ctr" eaLnBrk="1" hangingPunct="1"/>
            <a:r>
              <a:rPr lang="he-IL" altLang="en-US" dirty="0">
                <a:solidFill>
                  <a:srgbClr val="FF0000"/>
                </a:solidFill>
              </a:rPr>
              <a:t>התנאי קבלה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C3FB790-EE93-434A-A1AA-FDA00A7F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3986"/>
            <a:ext cx="7886700" cy="4824413"/>
          </a:xfrm>
        </p:spPr>
        <p:txBody>
          <a:bodyPr>
            <a:normAutofit fontScale="92500" lnSpcReduction="10000"/>
          </a:bodyPr>
          <a:lstStyle/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3200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ציון ממוצע מעל 90 בתעודה</a:t>
            </a:r>
          </a:p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3200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ציון מעל 90 במתמטיקה</a:t>
            </a:r>
          </a:p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3200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מיון</a:t>
            </a:r>
          </a:p>
          <a:p>
            <a:pPr marL="822325" lvl="1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מבחן </a:t>
            </a:r>
            <a:r>
              <a:rPr lang="he-IL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התאמה (אנגלית, מתמטיקה)</a:t>
            </a:r>
          </a:p>
          <a:p>
            <a:pPr marL="822325" lvl="1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כתיבת עמדה  </a:t>
            </a:r>
            <a:endParaRPr lang="he-IL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822325" lvl="1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</a:t>
            </a:r>
            <a:r>
              <a:rPr lang="he-IL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דינמיקה קבוצתית</a:t>
            </a:r>
          </a:p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3200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ראיון התאמה אישי</a:t>
            </a:r>
          </a:p>
          <a:p>
            <a:pPr marL="365125" indent="-282575" algn="r" rtl="1" eaLnBrk="1" hangingPunct="1">
              <a:buFont typeface="Wingdings 2" panose="05020102010507070707" pitchFamily="18" charset="2"/>
              <a:buChar char=""/>
            </a:pPr>
            <a:r>
              <a:rPr lang="he-IL" altLang="en-US" sz="3200" dirty="0">
                <a:latin typeface="David" panose="020E0502060401010101" pitchFamily="34" charset="-79"/>
                <a:cs typeface="David" panose="020E0502060401010101" pitchFamily="34" charset="-79"/>
              </a:rPr>
              <a:t>מקום פנוי (מסד נחשון מתקבלים ללא בחינה)</a:t>
            </a:r>
          </a:p>
          <a:p>
            <a:pPr marL="365125" indent="-282575" algn="ctr" rtl="1" eaLnBrk="1" hangingPunct="1">
              <a:buFont typeface="Wingdings 2" panose="05020102010507070707" pitchFamily="18" charset="2"/>
              <a:buChar char=""/>
            </a:pPr>
            <a:r>
              <a:rPr lang="he-IL" altLang="en-US" sz="2800" i="1" dirty="0">
                <a:latin typeface="David" panose="020E0502060401010101" pitchFamily="34" charset="-79"/>
                <a:cs typeface="David" panose="020E0502060401010101" pitchFamily="34" charset="-79"/>
              </a:rPr>
              <a:t>השתתפות בתוכנית כרוכה בעלות נוספת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9EC3AD-BD9D-4044-9C58-96E15F60D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4925"/>
            <a:ext cx="20161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ED3D6BF-2D34-3346-B7FB-69221722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-34925"/>
            <a:ext cx="23764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כותרת 1">
            <a:extLst>
              <a:ext uri="{FF2B5EF4-FFF2-40B4-BE49-F238E27FC236}">
                <a16:creationId xmlns:a16="http://schemas.microsoft.com/office/drawing/2014/main" id="{79159E78-36CD-4E9F-8068-276E311C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2" y="404664"/>
            <a:ext cx="7772400" cy="1456267"/>
          </a:xfrm>
        </p:spPr>
        <p:txBody>
          <a:bodyPr/>
          <a:lstStyle/>
          <a:p>
            <a:pPr algn="ctr" eaLnBrk="1" hangingPunct="1"/>
            <a:r>
              <a:rPr lang="he-IL" altLang="en-US" b="1" dirty="0">
                <a:solidFill>
                  <a:srgbClr val="FFFF00"/>
                </a:solidFill>
              </a:rPr>
              <a:t>כיצד מתבצעים </a:t>
            </a:r>
            <a:r>
              <a:rPr lang="he-IL" altLang="en-US" b="1" dirty="0" smtClean="0">
                <a:solidFill>
                  <a:srgbClr val="FFFF00"/>
                </a:solidFill>
              </a:rPr>
              <a:t>מבחני ההתאמה </a:t>
            </a:r>
            <a:r>
              <a:rPr lang="he-IL" altLang="en-US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D216C2-1D6E-4286-991A-A5038A474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5068888"/>
          </a:xfrm>
        </p:spPr>
        <p:txBody>
          <a:bodyPr rtlCol="1">
            <a:normAutofit lnSpcReduction="10000"/>
          </a:bodyPr>
          <a:lstStyle/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altLang="he-IL" sz="28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13:00 </a:t>
            </a:r>
            <a:r>
              <a:rPr lang="he-IL" altLang="he-IL" sz="28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–  </a:t>
            </a:r>
            <a:r>
              <a:rPr lang="he-IL" altLang="he-IL" sz="28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14:30 מבחן </a:t>
            </a:r>
            <a:r>
              <a:rPr lang="he-IL" alt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התאמה 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he-IL" alt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מורכב משלושה חלקים:</a:t>
            </a:r>
          </a:p>
          <a:p>
            <a:pPr lvl="1" algn="r" rtl="1" eaLnBrk="1" fontAlgn="auto" hangingPunct="1">
              <a:spcAft>
                <a:spcPts val="0"/>
              </a:spcAft>
              <a:defRPr/>
            </a:pP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חשיבה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וידע מתמטית</a:t>
            </a:r>
            <a:endParaRPr lang="he-IL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r" rtl="1" eaLnBrk="1" fontAlgn="auto" hangingPunct="1">
              <a:spcAft>
                <a:spcPts val="0"/>
              </a:spcAft>
              <a:defRPr/>
            </a:pP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אנגלית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אנסין וקטע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כתיבה</a:t>
            </a:r>
          </a:p>
          <a:p>
            <a:pPr lvl="1" algn="r" rtl="1" eaLnBrk="1" fontAlgn="auto" hangingPunct="1">
              <a:spcAft>
                <a:spcPts val="0"/>
              </a:spcAft>
              <a:defRPr/>
            </a:pP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כתיבת עמדה</a:t>
            </a:r>
            <a:endParaRPr lang="he-IL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altLang="he-IL" sz="2800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altLang="he-IL" sz="28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15:00 </a:t>
            </a:r>
            <a:r>
              <a:rPr lang="he-IL" altLang="he-IL" sz="28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altLang="he-IL" sz="28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16:30 סדנת </a:t>
            </a:r>
            <a:r>
              <a:rPr lang="he-IL" alt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דינמיקה </a:t>
            </a:r>
            <a:endParaRPr lang="he-IL" altLang="he-IL" sz="2800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altLang="he-IL" sz="28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קבוצתית</a:t>
            </a:r>
            <a:endParaRPr lang="he-IL" altLang="he-IL" sz="28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פעילות קבוצתית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הצגת תוצרים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altLang="he-IL" sz="28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alt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בנוסף, </a:t>
            </a:r>
            <a:r>
              <a:rPr lang="he-IL" alt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בסוף </a:t>
            </a:r>
            <a:r>
              <a:rPr lang="he-IL" alt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מאי יתקיימו </a:t>
            </a:r>
            <a:r>
              <a:rPr lang="he-IL" alt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ראיונות התאמה אישיים שמיועדים </a:t>
            </a:r>
            <a:r>
              <a:rPr lang="he-IL" alt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לכל</a:t>
            </a:r>
            <a:r>
              <a:rPr lang="he-IL" alt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המתמודדים,  בנוכחות מחנכי </a:t>
            </a:r>
            <a:r>
              <a:rPr lang="he-IL" alt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נחשון.</a:t>
            </a:r>
            <a:endParaRPr lang="he-IL" alt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47086-5F8F-E147-BBE4-B85DE7AA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4925"/>
            <a:ext cx="20161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6DCDC-5187-D942-9CD5-921F3AA4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-34925"/>
            <a:ext cx="23764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סוגר מסולסל שמאלי 1">
            <a:extLst>
              <a:ext uri="{FF2B5EF4-FFF2-40B4-BE49-F238E27FC236}">
                <a16:creationId xmlns:a16="http://schemas.microsoft.com/office/drawing/2014/main" id="{F5C4F694-A017-4492-8963-2B8F1C6187BA}"/>
              </a:ext>
            </a:extLst>
          </p:cNvPr>
          <p:cNvSpPr/>
          <p:nvPr/>
        </p:nvSpPr>
        <p:spPr>
          <a:xfrm>
            <a:off x="3851920" y="1860931"/>
            <a:ext cx="576064" cy="3512285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14B5987-D637-4581-A13B-BD7EACF61773}"/>
              </a:ext>
            </a:extLst>
          </p:cNvPr>
          <p:cNvSpPr txBox="1"/>
          <p:nvPr/>
        </p:nvSpPr>
        <p:spPr>
          <a:xfrm rot="19537162">
            <a:off x="449303" y="2912809"/>
            <a:ext cx="3851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5400" dirty="0" smtClean="0"/>
              <a:t>08.5.2022</a:t>
            </a:r>
            <a:endParaRPr lang="en-IL" sz="54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>
            <a:extLst>
              <a:ext uri="{FF2B5EF4-FFF2-40B4-BE49-F238E27FC236}">
                <a16:creationId xmlns:a16="http://schemas.microsoft.com/office/drawing/2014/main" id="{D596153E-DC08-413C-8299-1D73E95D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he-IL" altLang="en-US" dirty="0"/>
              <a:t>רציונל</a:t>
            </a:r>
          </a:p>
        </p:txBody>
      </p:sp>
      <p:sp>
        <p:nvSpPr>
          <p:cNvPr id="3075" name="מציין מיקום תוכן 2">
            <a:extLst>
              <a:ext uri="{FF2B5EF4-FFF2-40B4-BE49-F238E27FC236}">
                <a16:creationId xmlns:a16="http://schemas.microsoft.com/office/drawing/2014/main" id="{EB7F8DD7-C579-49C2-87FB-C6D00643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1584325"/>
          </a:xfrm>
        </p:spPr>
        <p:txBody>
          <a:bodyPr>
            <a:noAutofit/>
          </a:bodyPr>
          <a:lstStyle/>
          <a:p>
            <a:pPr marL="0" indent="0" algn="r" eaLnBrk="1" hangingPunct="1">
              <a:buClr>
                <a:srgbClr val="3D98B6"/>
              </a:buClr>
              <a:buFont typeface="Arial" panose="020B0604020202020204" pitchFamily="34" charset="0"/>
              <a:buNone/>
            </a:pPr>
            <a:r>
              <a:rPr lang="he-IL" altLang="he-IL" sz="2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"פיתוח תשתית אנושית מובילה, הממצה את יכולותיה וכישוריה, </a:t>
            </a:r>
            <a:r>
              <a:rPr lang="he-IL" altLang="he-IL" sz="24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בתחום המדעי והטכנולוגי, ועשייה למען החברה."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316C432-67CB-4999-8926-F68269D2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4925"/>
            <a:ext cx="20161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מלבן 3">
            <a:extLst>
              <a:ext uri="{FF2B5EF4-FFF2-40B4-BE49-F238E27FC236}">
                <a16:creationId xmlns:a16="http://schemas.microsoft.com/office/drawing/2014/main" id="{B450FD9B-3370-44BE-8D1E-468A23466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03650"/>
            <a:ext cx="9145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3D98B6"/>
              </a:buClr>
              <a:buFontTx/>
              <a:buNone/>
            </a:pPr>
            <a:r>
              <a:rPr lang="he-IL" altLang="he-IL" u="sng" dirty="0">
                <a:latin typeface="Aharoni" panose="02010803020104030203" pitchFamily="2" charset="-79"/>
                <a:cs typeface="Aharoni" panose="02010803020104030203" pitchFamily="2" charset="-79"/>
              </a:rPr>
              <a:t>השכלה רוחבית</a:t>
            </a:r>
            <a:r>
              <a:rPr lang="he-IL" altLang="he-IL" dirty="0">
                <a:latin typeface="Aharoni" panose="02010803020104030203" pitchFamily="2" charset="-79"/>
                <a:cs typeface="Aharoni" panose="02010803020104030203" pitchFamily="2" charset="-79"/>
              </a:rPr>
              <a:t> מעולה וערכים לצד יכולות מנהיגות והובלה.</a:t>
            </a:r>
          </a:p>
        </p:txBody>
      </p:sp>
      <p:pic>
        <p:nvPicPr>
          <p:cNvPr id="4102" name="Picture 5">
            <a:extLst>
              <a:ext uri="{FF2B5EF4-FFF2-40B4-BE49-F238E27FC236}">
                <a16:creationId xmlns:a16="http://schemas.microsoft.com/office/drawing/2014/main" id="{23709E3C-6F27-44E6-A3B3-EB4A07E8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-34925"/>
            <a:ext cx="23764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64EC36-95F6-446B-A200-69919256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3200" b="1" dirty="0">
                <a:solidFill>
                  <a:srgbClr val="FFFF00"/>
                </a:solidFill>
              </a:rPr>
              <a:t>שאלות שכנראה תרצו לשאול...</a:t>
            </a:r>
            <a:endParaRPr lang="en-IL" sz="3200" b="1" dirty="0">
              <a:solidFill>
                <a:srgbClr val="FFFF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2675BD-7212-4403-8F24-FA0F92F5C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איך האוירה בכיתה?</a:t>
            </a:r>
          </a:p>
          <a:p>
            <a:pPr algn="r" rtl="1"/>
            <a:r>
              <a:rPr lang="he-IL" dirty="0"/>
              <a:t>האם המסלול עמוס?</a:t>
            </a:r>
          </a:p>
          <a:p>
            <a:pPr algn="r" rtl="1"/>
            <a:r>
              <a:rPr lang="he-IL" dirty="0"/>
              <a:t>האם ניתן יהיה להרחיב מקצועות שלא ריאליים?</a:t>
            </a:r>
          </a:p>
          <a:p>
            <a:pPr algn="r" rtl="1"/>
            <a:r>
              <a:rPr lang="he-IL" dirty="0"/>
              <a:t>מה קורה אם הישגים יהיו נמוכים?</a:t>
            </a:r>
          </a:p>
          <a:p>
            <a:pPr algn="r" rtl="1"/>
            <a:r>
              <a:rPr lang="he-IL" dirty="0"/>
              <a:t>האם ניתן ללמוד שפות בנוסף למסלול?</a:t>
            </a:r>
          </a:p>
          <a:p>
            <a:pPr algn="r" rtl="1"/>
            <a:r>
              <a:rPr lang="he-IL" dirty="0"/>
              <a:t>האם ניתן לשלב לימודים באוניברסיטה/</a:t>
            </a:r>
            <a:r>
              <a:rPr lang="he-IL" dirty="0" err="1"/>
              <a:t>תוכניו</a:t>
            </a:r>
            <a:r>
              <a:rPr lang="he-IL" dirty="0"/>
              <a:t> אחרות?</a:t>
            </a:r>
          </a:p>
          <a:p>
            <a:pPr algn="r" rtl="1"/>
            <a:r>
              <a:rPr lang="he-IL" dirty="0"/>
              <a:t>האם יש קשר בין </a:t>
            </a:r>
            <a:r>
              <a:rPr lang="he-IL"/>
              <a:t>הכיתה לשכבה?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9357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תוכן 2">
            <a:extLst>
              <a:ext uri="{FF2B5EF4-FFF2-40B4-BE49-F238E27FC236}">
                <a16:creationId xmlns:a16="http://schemas.microsoft.com/office/drawing/2014/main" id="{0D593BFA-9D1D-4467-A0D1-DF112230F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57338"/>
            <a:ext cx="8578850" cy="413226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he-IL" altLang="en-US" sz="9600">
                <a:latin typeface="Aharoni" panose="02010803020104030203" pitchFamily="2" charset="-79"/>
                <a:cs typeface="Aharoni" panose="02010803020104030203" pitchFamily="2" charset="-79"/>
              </a:rPr>
              <a:t>נתראה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he-IL" altLang="en-US" sz="9600">
                <a:latin typeface="Aharoni" panose="02010803020104030203" pitchFamily="2" charset="-79"/>
                <a:cs typeface="Aharoni" panose="02010803020104030203" pitchFamily="2" charset="-79"/>
              </a:rPr>
              <a:t>במסלול נחשון</a:t>
            </a:r>
          </a:p>
        </p:txBody>
      </p:sp>
      <p:grpSp>
        <p:nvGrpSpPr>
          <p:cNvPr id="20483" name="קבוצה 2">
            <a:extLst>
              <a:ext uri="{FF2B5EF4-FFF2-40B4-BE49-F238E27FC236}">
                <a16:creationId xmlns:a16="http://schemas.microsoft.com/office/drawing/2014/main" id="{71C5A003-5931-4287-9EA4-B6F7F58C1D0A}"/>
              </a:ext>
            </a:extLst>
          </p:cNvPr>
          <p:cNvGrpSpPr>
            <a:grpSpLocks/>
          </p:cNvGrpSpPr>
          <p:nvPr/>
        </p:nvGrpSpPr>
        <p:grpSpPr bwMode="auto">
          <a:xfrm>
            <a:off x="-108520" y="0"/>
            <a:ext cx="3433763" cy="2332038"/>
            <a:chOff x="-30749" y="4292599"/>
            <a:chExt cx="3433763" cy="2332039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FBE42242-65AB-4653-B395-410456151F55}"/>
                </a:ext>
              </a:extLst>
            </p:cNvPr>
            <p:cNvSpPr/>
            <p:nvPr/>
          </p:nvSpPr>
          <p:spPr>
            <a:xfrm>
              <a:off x="328026" y="6056313"/>
              <a:ext cx="2803525" cy="5683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20486" name="Picture 3">
              <a:extLst>
                <a:ext uri="{FF2B5EF4-FFF2-40B4-BE49-F238E27FC236}">
                  <a16:creationId xmlns:a16="http://schemas.microsoft.com/office/drawing/2014/main" id="{548B99DF-E874-45A2-890A-5173BFEBD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749" y="4292599"/>
              <a:ext cx="3433763" cy="2290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4" name="Picture 4">
            <a:extLst>
              <a:ext uri="{FF2B5EF4-FFF2-40B4-BE49-F238E27FC236}">
                <a16:creationId xmlns:a16="http://schemas.microsoft.com/office/drawing/2014/main" id="{DB02A018-F264-4A52-8566-B675339C4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44" b="19571"/>
          <a:stretch>
            <a:fillRect/>
          </a:stretch>
        </p:blipFill>
        <p:spPr bwMode="auto">
          <a:xfrm>
            <a:off x="6045200" y="-33338"/>
            <a:ext cx="302418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>
            <a:extLst>
              <a:ext uri="{FF2B5EF4-FFF2-40B4-BE49-F238E27FC236}">
                <a16:creationId xmlns:a16="http://schemas.microsoft.com/office/drawing/2014/main" id="{E4F27ABE-7608-463A-86DA-B6928E64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0"/>
            <a:ext cx="8280846" cy="1143000"/>
          </a:xfrm>
        </p:spPr>
        <p:txBody>
          <a:bodyPr/>
          <a:lstStyle/>
          <a:p>
            <a:pPr algn="ctr" eaLnBrk="1" hangingPunct="1"/>
            <a:r>
              <a:rPr lang="he-IL" altLang="en-US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תוכנית</a:t>
            </a:r>
            <a:r>
              <a:rPr lang="he-IL" altLang="en-US" u="sng" dirty="0">
                <a:latin typeface="Aharoni" panose="02010803020104030203" pitchFamily="2" charset="-79"/>
                <a:cs typeface="Aharoni" panose="02010803020104030203" pitchFamily="2" charset="-79"/>
              </a:rPr>
              <a:t> נחשון-החזון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8F39D8-3F2B-493B-979C-B65EDAC84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981075"/>
            <a:ext cx="7886700" cy="5327650"/>
          </a:xfrm>
        </p:spPr>
        <p:txBody>
          <a:bodyPr/>
          <a:lstStyle/>
          <a:p>
            <a:pPr marL="271463" lvl="4" indent="-271463" algn="r" rtl="1" eaLnBrk="1" hangingPunct="1">
              <a:lnSpc>
                <a:spcPct val="80000"/>
              </a:lnSpc>
            </a:pPr>
            <a:r>
              <a:rPr lang="he-IL" altLang="he-IL" sz="3600" dirty="0">
                <a:latin typeface="Aharoni" panose="02010803020104030203" pitchFamily="2" charset="-79"/>
                <a:cs typeface="Aharoni" panose="02010803020104030203" pitchFamily="2" charset="-79"/>
              </a:rPr>
              <a:t>טיפוח ופיתוח נוער מוכשר וערכי</a:t>
            </a:r>
          </a:p>
          <a:p>
            <a:pPr marL="271463" lvl="4" indent="-271463" algn="r" rtl="1" eaLnBrk="1" hangingPunct="1">
              <a:lnSpc>
                <a:spcPct val="80000"/>
              </a:lnSpc>
            </a:pPr>
            <a:endParaRPr lang="he-IL" altLang="he-IL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he-IL" altLang="he-IL" sz="3600" dirty="0">
                <a:latin typeface="Aharoni" panose="02010803020104030203" pitchFamily="2" charset="-79"/>
                <a:cs typeface="Aharoni" panose="02010803020104030203" pitchFamily="2" charset="-79"/>
              </a:rPr>
              <a:t>יצירת </a:t>
            </a:r>
            <a:r>
              <a:rPr lang="he-IL" altLang="he-I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פונטציאל</a:t>
            </a:r>
            <a:r>
              <a:rPr lang="he-IL" altLang="he-IL" sz="3600" dirty="0">
                <a:latin typeface="Aharoni" panose="02010803020104030203" pitchFamily="2" charset="-79"/>
                <a:cs typeface="Aharoni" panose="02010803020104030203" pitchFamily="2" charset="-79"/>
              </a:rPr>
              <a:t> לעתודה מובילה למדינת ישראל</a:t>
            </a:r>
          </a:p>
          <a:p>
            <a:pPr algn="r" rtl="1" eaLnBrk="1" hangingPunct="1">
              <a:lnSpc>
                <a:spcPct val="80000"/>
              </a:lnSpc>
            </a:pPr>
            <a:endParaRPr lang="he-IL" altLang="he-IL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he-IL" altLang="he-IL" sz="3600" dirty="0">
                <a:latin typeface="Aharoni" panose="02010803020104030203" pitchFamily="2" charset="-79"/>
                <a:cs typeface="Aharoni" panose="02010803020104030203" pitchFamily="2" charset="-79"/>
              </a:rPr>
              <a:t>פיתוח מודעות חברתית ומחויבות עמוקה</a:t>
            </a:r>
          </a:p>
          <a:p>
            <a:pPr lvl="1" algn="r" rtl="1" eaLnBrk="1" hangingPunct="1">
              <a:lnSpc>
                <a:spcPct val="80000"/>
              </a:lnSpc>
            </a:pPr>
            <a:endParaRPr lang="he-IL" altLang="he-IL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he-IL" altLang="he-IL" sz="3600" dirty="0">
                <a:latin typeface="Aharoni" panose="02010803020104030203" pitchFamily="2" charset="-79"/>
                <a:cs typeface="Aharoni" panose="02010803020104030203" pitchFamily="2" charset="-79"/>
              </a:rPr>
              <a:t>המחנך מנחה ומנהיג בכיתה (מוכשר לתכנית)</a:t>
            </a:r>
          </a:p>
          <a:p>
            <a:pPr algn="r" rtl="1" eaLnBrk="1" hangingPunct="1">
              <a:lnSpc>
                <a:spcPct val="80000"/>
              </a:lnSpc>
            </a:pPr>
            <a:endParaRPr lang="he-IL" altLang="he-IL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he-IL" altLang="he-IL" sz="3600" dirty="0">
                <a:latin typeface="Aharoni" panose="02010803020104030203" pitchFamily="2" charset="-79"/>
                <a:cs typeface="Aharoni" panose="02010803020104030203" pitchFamily="2" charset="-79"/>
              </a:rPr>
              <a:t>לימוד אקטיבי (סיורים, פרויקטים וכו')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E92DC-6D33-7E46-AF0A-47A7FA1B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4924"/>
            <a:ext cx="2016125" cy="126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3C672-F0BE-0640-B24C-A4F9D967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22225"/>
            <a:ext cx="22111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>
            <a:extLst>
              <a:ext uri="{FF2B5EF4-FFF2-40B4-BE49-F238E27FC236}">
                <a16:creationId xmlns:a16="http://schemas.microsoft.com/office/drawing/2014/main" id="{C5C0B576-4418-4E62-8A51-813D9EFE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604837"/>
            <a:ext cx="7772400" cy="1456267"/>
          </a:xfrm>
        </p:spPr>
        <p:txBody>
          <a:bodyPr/>
          <a:lstStyle/>
          <a:p>
            <a:pPr algn="ctr" eaLnBrk="1" hangingPunct="1"/>
            <a:r>
              <a:rPr lang="he-IL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דמות הבוגר- </a:t>
            </a:r>
            <a:br>
              <a:rPr lang="he-IL" alt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alt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לאחר רצף ארבע שנתי של </a:t>
            </a:r>
            <a:r>
              <a:rPr lang="he-IL" alt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תוכנית</a:t>
            </a:r>
            <a:r>
              <a:rPr lang="he-IL" alt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נחשון</a:t>
            </a:r>
          </a:p>
        </p:txBody>
      </p:sp>
      <p:sp>
        <p:nvSpPr>
          <p:cNvPr id="5123" name="מציין מיקום תוכן 2">
            <a:extLst>
              <a:ext uri="{FF2B5EF4-FFF2-40B4-BE49-F238E27FC236}">
                <a16:creationId xmlns:a16="http://schemas.microsoft.com/office/drawing/2014/main" id="{CAC05A90-2F84-41C8-B2CE-14D2962A7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35125"/>
            <a:ext cx="8229600" cy="5257800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he-IL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יעיל בעבודת צוות</a:t>
            </a:r>
          </a:p>
          <a:p>
            <a:pPr algn="r" rtl="1" eaLnBrk="1" hangingPunct="1"/>
            <a:r>
              <a:rPr lang="he-IL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בעל חשיבה ביקורתית (מחקרית)</a:t>
            </a:r>
          </a:p>
          <a:p>
            <a:pPr algn="r" rtl="1" eaLnBrk="1" hangingPunct="1"/>
            <a:r>
              <a:rPr lang="he-IL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יודע למסור ולקבל משוב</a:t>
            </a:r>
          </a:p>
          <a:p>
            <a:pPr algn="r" rtl="1" eaLnBrk="1" hangingPunct="1"/>
            <a:r>
              <a:rPr lang="he-IL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מנהיג-רוצה ויודע לקחת אחריות ולהוביל</a:t>
            </a:r>
          </a:p>
          <a:p>
            <a:pPr algn="r" rtl="1" eaLnBrk="1" hangingPunct="1"/>
            <a:r>
              <a:rPr lang="he-IL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מסוגל לקבל החלטות תוך שיקול דעת</a:t>
            </a:r>
          </a:p>
          <a:p>
            <a:pPr algn="r" rtl="1" eaLnBrk="1" hangingPunct="1"/>
            <a:r>
              <a:rPr lang="he-IL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מנהל זמן בצורה יעילה</a:t>
            </a:r>
          </a:p>
          <a:p>
            <a:pPr algn="r" rtl="1" eaLnBrk="1" hangingPunct="1"/>
            <a:r>
              <a:rPr lang="he-IL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מבצע משימות בצורה המיטבית</a:t>
            </a:r>
          </a:p>
          <a:p>
            <a:pPr algn="r" rtl="1" eaLnBrk="1" hangingPunct="1"/>
            <a:r>
              <a:rPr lang="he-IL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פועל למען החברה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9C51B4-D473-A040-93CD-726B36080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4925"/>
            <a:ext cx="20161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C4FCDE2-74EF-9543-A8E3-67762EEBF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-34925"/>
            <a:ext cx="23764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91CACC38-9E58-4185-B40B-B43E2604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3175"/>
            <a:ext cx="8229600" cy="1143000"/>
          </a:xfrm>
        </p:spPr>
        <p:txBody>
          <a:bodyPr/>
          <a:lstStyle/>
          <a:p>
            <a:pPr algn="ctr" eaLnBrk="1" hangingPunct="1"/>
            <a:r>
              <a:rPr lang="he-IL" altLang="en-US" dirty="0"/>
              <a:t>בסיסי הכוח של נחשון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27EB085-1BE7-4759-AED3-B0AB131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11750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rtlCol="1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he-IL" sz="2800" dirty="0"/>
              <a:t>ערכי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800" dirty="0"/>
              <a:t>-ציוני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800" dirty="0"/>
              <a:t>-אוניברסלי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2800" dirty="0"/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he-IL" sz="2800" dirty="0"/>
              <a:t>השכלתי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800" dirty="0"/>
              <a:t>-השכלה רחבה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800" dirty="0"/>
              <a:t>בכל התחומים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2800" dirty="0"/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he-IL" sz="2800" dirty="0"/>
              <a:t>אישיותי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800" dirty="0"/>
              <a:t>-הנעה עצמית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800" dirty="0"/>
              <a:t>-מיומנויות למימוש דמות הבוגר</a:t>
            </a: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ADAB9C8D-81DA-4E06-B18C-F4536E16883B}"/>
              </a:ext>
            </a:extLst>
          </p:cNvPr>
          <p:cNvGrpSpPr/>
          <p:nvPr/>
        </p:nvGrpSpPr>
        <p:grpSpPr>
          <a:xfrm>
            <a:off x="2538146" y="3379160"/>
            <a:ext cx="2104747" cy="2031715"/>
            <a:chOff x="3223164" y="1573455"/>
            <a:chExt cx="2592288" cy="2304256"/>
          </a:xfrm>
          <a:solidFill>
            <a:srgbClr val="00B050">
              <a:alpha val="3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תרשים זרימה: מחבר 7">
              <a:extLst>
                <a:ext uri="{FF2B5EF4-FFF2-40B4-BE49-F238E27FC236}">
                  <a16:creationId xmlns:a16="http://schemas.microsoft.com/office/drawing/2014/main" id="{3147B80A-3DCD-45C1-9BCE-1DA3A289C9D5}"/>
                </a:ext>
              </a:extLst>
            </p:cNvPr>
            <p:cNvSpPr/>
            <p:nvPr/>
          </p:nvSpPr>
          <p:spPr>
            <a:xfrm>
              <a:off x="3223164" y="1573455"/>
              <a:ext cx="2592288" cy="2304256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algn="l" defTabSz="457200" rtl="0" eaLnBrk="1" latinLnBrk="0" hangingPunct="1">
                <a:defRPr/>
              </a:pPr>
              <a:endParaRPr lang="he-IL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4D39F6-1D61-4DB7-A35E-DDCC31576D90}"/>
                </a:ext>
              </a:extLst>
            </p:cNvPr>
            <p:cNvSpPr txBox="1"/>
            <p:nvPr/>
          </p:nvSpPr>
          <p:spPr>
            <a:xfrm>
              <a:off x="4051255" y="2460073"/>
              <a:ext cx="936105" cy="523594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rtlCol="1">
              <a:spAutoFit/>
            </a:bodyPr>
            <a:lstStyle/>
            <a:p>
              <a:pPr algn="r" rtl="1" eaLnBrk="1" hangingPunct="1">
                <a:defRPr/>
              </a:pPr>
              <a:r>
                <a:rPr lang="he-IL" sz="2400" dirty="0"/>
                <a:t>ערכי</a:t>
              </a:r>
              <a:endParaRPr lang="he-IL" dirty="0"/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77892038-6A0B-45E2-9066-9728CADFE8F4}"/>
              </a:ext>
            </a:extLst>
          </p:cNvPr>
          <p:cNvGrpSpPr/>
          <p:nvPr/>
        </p:nvGrpSpPr>
        <p:grpSpPr>
          <a:xfrm>
            <a:off x="1627977" y="1928636"/>
            <a:ext cx="2214026" cy="2144649"/>
            <a:chOff x="2604693" y="2933781"/>
            <a:chExt cx="2592288" cy="2304256"/>
          </a:xfrm>
          <a:solidFill>
            <a:schemeClr val="bg2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תרשים זרימה: מחבר 6">
              <a:extLst>
                <a:ext uri="{FF2B5EF4-FFF2-40B4-BE49-F238E27FC236}">
                  <a16:creationId xmlns:a16="http://schemas.microsoft.com/office/drawing/2014/main" id="{130622A3-00FE-4845-9787-813B65AE3222}"/>
                </a:ext>
              </a:extLst>
            </p:cNvPr>
            <p:cNvSpPr/>
            <p:nvPr/>
          </p:nvSpPr>
          <p:spPr>
            <a:xfrm>
              <a:off x="2604693" y="2933781"/>
              <a:ext cx="2592288" cy="2304256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r" rtl="1" eaLnBrk="1" hangingPunct="1">
                <a:defRPr/>
              </a:pPr>
              <a:endParaRPr lang="he-IL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BFAF82-DF3F-4654-97D7-C0DA46B195C1}"/>
                </a:ext>
              </a:extLst>
            </p:cNvPr>
            <p:cNvSpPr txBox="1"/>
            <p:nvPr/>
          </p:nvSpPr>
          <p:spPr>
            <a:xfrm>
              <a:off x="3181214" y="3864168"/>
              <a:ext cx="1372496" cy="429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tlCol="1">
              <a:spAutoFit/>
            </a:bodyPr>
            <a:lstStyle/>
            <a:p>
              <a:pPr algn="r" rtl="1" eaLnBrk="1" hangingPunct="1">
                <a:defRPr/>
              </a:pPr>
              <a:r>
                <a:rPr lang="he-IL" sz="2000" dirty="0"/>
                <a:t>השכלתי</a:t>
              </a:r>
              <a:endParaRPr lang="he-IL" dirty="0"/>
            </a:p>
          </p:txBody>
        </p:sp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04061237-16F5-7D46-9EB4-64916FF5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4925"/>
            <a:ext cx="20161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7CE230BB-568F-2547-A429-8E3D28AA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-34925"/>
            <a:ext cx="23764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708987C4-3577-430E-9EC8-F46E83BEF8F2}"/>
              </a:ext>
            </a:extLst>
          </p:cNvPr>
          <p:cNvGrpSpPr/>
          <p:nvPr/>
        </p:nvGrpSpPr>
        <p:grpSpPr>
          <a:xfrm>
            <a:off x="843385" y="3438395"/>
            <a:ext cx="2088233" cy="1958264"/>
            <a:chOff x="4475771" y="3714859"/>
            <a:chExt cx="2592289" cy="2304256"/>
          </a:xfrm>
          <a:solidFill>
            <a:srgbClr val="FF0000">
              <a:alpha val="4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תרשים זרימה: מחבר 3">
              <a:extLst>
                <a:ext uri="{FF2B5EF4-FFF2-40B4-BE49-F238E27FC236}">
                  <a16:creationId xmlns:a16="http://schemas.microsoft.com/office/drawing/2014/main" id="{81500B36-725B-4092-B853-9A7DAFCE79EE}"/>
                </a:ext>
              </a:extLst>
            </p:cNvPr>
            <p:cNvSpPr/>
            <p:nvPr/>
          </p:nvSpPr>
          <p:spPr>
            <a:xfrm>
              <a:off x="4475771" y="3714859"/>
              <a:ext cx="2592289" cy="2304256"/>
            </a:xfrm>
            <a:prstGeom prst="flowChartConnector">
              <a:avLst/>
            </a:prstGeom>
            <a:grpFill/>
            <a:ln w="3492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algn="l" defTabSz="457200" rtl="0" eaLnBrk="1" latinLnBrk="0" hangingPunct="1">
                <a:defRPr/>
              </a:pPr>
              <a:endParaRPr lang="he-IL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578B09-EA07-44E0-8176-553952EEC8D0}"/>
                </a:ext>
              </a:extLst>
            </p:cNvPr>
            <p:cNvSpPr txBox="1"/>
            <p:nvPr/>
          </p:nvSpPr>
          <p:spPr>
            <a:xfrm>
              <a:off x="4701246" y="4597649"/>
              <a:ext cx="2055954" cy="543233"/>
            </a:xfrm>
            <a:prstGeom prst="rect">
              <a:avLst/>
            </a:prstGeom>
            <a:noFill/>
            <a:ln w="34925">
              <a:noFill/>
            </a:ln>
            <a:effectLst/>
          </p:spPr>
          <p:txBody>
            <a:bodyPr rtlCol="1">
              <a:spAutoFit/>
            </a:bodyPr>
            <a:lstStyle/>
            <a:p>
              <a:pPr algn="ctr" rtl="1" eaLnBrk="1" hangingPunct="1">
                <a:defRPr/>
              </a:pPr>
              <a:r>
                <a:rPr lang="he-IL" sz="2400" dirty="0"/>
                <a:t>אישי</a:t>
              </a:r>
            </a:p>
          </p:txBody>
        </p:sp>
      </p:grp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1600" y="-368970"/>
            <a:ext cx="7772400" cy="1456267"/>
          </a:xfrm>
        </p:spPr>
        <p:txBody>
          <a:bodyPr/>
          <a:lstStyle/>
          <a:p>
            <a:pPr algn="r" rtl="1"/>
            <a:r>
              <a:rPr lang="he-IL" sz="2000" dirty="0" smtClean="0">
                <a:cs typeface="+mn-cs"/>
              </a:rPr>
              <a:t>מקצועות שלא לומדים בכיתה </a:t>
            </a:r>
            <a:r>
              <a:rPr lang="he-IL" sz="2000" b="1" dirty="0" smtClean="0">
                <a:cs typeface="+mn-cs"/>
              </a:rPr>
              <a:t>מדעית-נחשון</a:t>
            </a:r>
            <a:r>
              <a:rPr lang="he-IL" sz="2000" dirty="0" smtClean="0">
                <a:cs typeface="+mn-cs"/>
              </a:rPr>
              <a:t>:</a:t>
            </a:r>
            <a:endParaRPr lang="en-US" dirty="0"/>
          </a:p>
        </p:txBody>
      </p:sp>
      <p:graphicFrame>
        <p:nvGraphicFramePr>
          <p:cNvPr id="5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120102"/>
              </p:ext>
            </p:extLst>
          </p:nvPr>
        </p:nvGraphicFramePr>
        <p:xfrm>
          <a:off x="5148064" y="825850"/>
          <a:ext cx="3913361" cy="28835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7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74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מקצוע</a:t>
                      </a:r>
                      <a:endParaRPr lang="he-I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מספר</a:t>
                      </a:r>
                      <a:r>
                        <a:rPr lang="he-IL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שעות שבועיות</a:t>
                      </a:r>
                      <a:endParaRPr lang="he-I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7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ביולוגיה</a:t>
                      </a:r>
                      <a:endParaRPr lang="he-IL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he-IL" sz="1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ש"ש</a:t>
                      </a:r>
                      <a:endParaRPr lang="he-IL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7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גיאוגרפיה</a:t>
                      </a:r>
                      <a:endParaRPr lang="he-IL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he-IL" sz="1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ש"ש</a:t>
                      </a:r>
                      <a:endParaRPr lang="he-IL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57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מחשבת ישראל</a:t>
                      </a:r>
                      <a:endParaRPr lang="he-IL" sz="1800" b="1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he-IL" sz="18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ש"ש</a:t>
                      </a:r>
                      <a:endParaRPr lang="he-IL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7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חינוך</a:t>
                      </a:r>
                      <a:endParaRPr lang="he-IL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he-IL" sz="1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ש"ש</a:t>
                      </a:r>
                      <a:endParaRPr lang="he-IL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57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פיזיקה</a:t>
                      </a:r>
                      <a:endParaRPr lang="he-IL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he-IL" sz="1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ש"ש</a:t>
                      </a:r>
                      <a:endParaRPr lang="he-IL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כפל 5"/>
          <p:cNvSpPr/>
          <p:nvPr/>
        </p:nvSpPr>
        <p:spPr>
          <a:xfrm>
            <a:off x="5491604" y="2527166"/>
            <a:ext cx="480141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כפל 7"/>
          <p:cNvSpPr/>
          <p:nvPr/>
        </p:nvSpPr>
        <p:spPr>
          <a:xfrm>
            <a:off x="5520966" y="2168814"/>
            <a:ext cx="432048" cy="4644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כפל 8"/>
          <p:cNvSpPr/>
          <p:nvPr/>
        </p:nvSpPr>
        <p:spPr>
          <a:xfrm>
            <a:off x="5491937" y="1820391"/>
            <a:ext cx="479808" cy="4384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כפל 9"/>
          <p:cNvSpPr/>
          <p:nvPr/>
        </p:nvSpPr>
        <p:spPr>
          <a:xfrm>
            <a:off x="5497703" y="1390583"/>
            <a:ext cx="430649" cy="5225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כוכב עם 5 פינות 13"/>
          <p:cNvSpPr/>
          <p:nvPr/>
        </p:nvSpPr>
        <p:spPr>
          <a:xfrm>
            <a:off x="5611805" y="3021499"/>
            <a:ext cx="240070" cy="2656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כוכב עם 5 פינות 14"/>
          <p:cNvSpPr/>
          <p:nvPr/>
        </p:nvSpPr>
        <p:spPr>
          <a:xfrm>
            <a:off x="5611639" y="3413594"/>
            <a:ext cx="240070" cy="2656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29421"/>
              </p:ext>
            </p:extLst>
          </p:nvPr>
        </p:nvGraphicFramePr>
        <p:xfrm>
          <a:off x="683568" y="2970805"/>
          <a:ext cx="3895467" cy="284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326">
                  <a:extLst>
                    <a:ext uri="{9D8B030D-6E8A-4147-A177-3AD203B41FA5}">
                      <a16:colId xmlns:a16="http://schemas.microsoft.com/office/drawing/2014/main" val="2243586544"/>
                    </a:ext>
                  </a:extLst>
                </a:gridCol>
                <a:gridCol w="2048141">
                  <a:extLst>
                    <a:ext uri="{9D8B030D-6E8A-4147-A177-3AD203B41FA5}">
                      <a16:colId xmlns:a16="http://schemas.microsoft.com/office/drawing/2014/main" val="730662706"/>
                    </a:ext>
                  </a:extLst>
                </a:gridCol>
              </a:tblGrid>
              <a:tr h="67552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מס' שעות שבועיות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מקצוע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72630"/>
                  </a:ext>
                </a:extLst>
              </a:tr>
              <a:tr h="53614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4 </a:t>
                      </a:r>
                      <a:r>
                        <a:rPr lang="he-IL" b="1" dirty="0" err="1" smtClean="0"/>
                        <a:t>ש"ש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פיזיקה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07129"/>
                  </a:ext>
                </a:extLst>
              </a:tr>
              <a:tr h="53614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4 </a:t>
                      </a:r>
                      <a:r>
                        <a:rPr lang="he-IL" b="1" dirty="0" err="1" smtClean="0"/>
                        <a:t>ש"ש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כימיה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99896"/>
                  </a:ext>
                </a:extLst>
              </a:tr>
              <a:tr h="53614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4 </a:t>
                      </a:r>
                      <a:r>
                        <a:rPr lang="he-IL" b="1" dirty="0" err="1" smtClean="0"/>
                        <a:t>ש"ש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מדעי המחשב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93622"/>
                  </a:ext>
                </a:extLst>
              </a:tr>
              <a:tr h="53614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6 </a:t>
                      </a:r>
                      <a:r>
                        <a:rPr lang="he-IL" b="1" dirty="0" err="1" smtClean="0"/>
                        <a:t>ש"ש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יום נחשון (חינוך)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71182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30763" y="2295551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 smtClean="0"/>
              <a:t>מקצועות שלומדים בכיתת נחשון</a:t>
            </a:r>
            <a:endParaRPr lang="en-US" sz="2000" b="1" dirty="0"/>
          </a:p>
        </p:txBody>
      </p:sp>
      <p:sp>
        <p:nvSpPr>
          <p:cNvPr id="16" name="סוגר זוויתי 15"/>
          <p:cNvSpPr/>
          <p:nvPr/>
        </p:nvSpPr>
        <p:spPr>
          <a:xfrm rot="5400000">
            <a:off x="550566" y="5419977"/>
            <a:ext cx="532900" cy="432049"/>
          </a:xfrm>
          <a:prstGeom prst="chevron">
            <a:avLst>
              <a:gd name="adj" fmla="val 733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סוגר זוויתי 16"/>
          <p:cNvSpPr/>
          <p:nvPr/>
        </p:nvSpPr>
        <p:spPr>
          <a:xfrm rot="5400000">
            <a:off x="550566" y="4809358"/>
            <a:ext cx="532900" cy="432049"/>
          </a:xfrm>
          <a:prstGeom prst="chevron">
            <a:avLst>
              <a:gd name="adj" fmla="val 733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5400000">
            <a:off x="550566" y="4190439"/>
            <a:ext cx="532900" cy="432049"/>
          </a:xfrm>
          <a:prstGeom prst="chevron">
            <a:avLst>
              <a:gd name="adj" fmla="val 733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5400000">
            <a:off x="550567" y="3571520"/>
            <a:ext cx="532900" cy="432049"/>
          </a:xfrm>
          <a:prstGeom prst="chevron">
            <a:avLst>
              <a:gd name="adj" fmla="val 733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id="{98C10E21-C603-4F84-A00C-594B19DC1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04813"/>
            <a:ext cx="48180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4400" b="1" u="sng" dirty="0"/>
              <a:t>מה זה יום נחשון?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DC23D7-E375-9C4E-9068-B7A76096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2" y="-95251"/>
            <a:ext cx="171759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0DFB7-15EF-9746-BE02-5E78508CE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-34925"/>
            <a:ext cx="18542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2267744" y="2792693"/>
            <a:ext cx="3960440" cy="165618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smtClean="0"/>
              <a:t>למידה שמבוססת </a:t>
            </a:r>
            <a:r>
              <a:rPr lang="he-IL" sz="2800" dirty="0" smtClean="0"/>
              <a:t>על התנסות בפרויקטים</a:t>
            </a:r>
            <a:endParaRPr lang="en-US" sz="2800" dirty="0"/>
          </a:p>
        </p:txBody>
      </p:sp>
      <p:sp>
        <p:nvSpPr>
          <p:cNvPr id="3" name="מלבן מעוגל 2"/>
          <p:cNvSpPr/>
          <p:nvPr/>
        </p:nvSpPr>
        <p:spPr>
          <a:xfrm>
            <a:off x="6228184" y="1621997"/>
            <a:ext cx="2088232" cy="9504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נושאים מגוונים</a:t>
            </a:r>
            <a:endParaRPr lang="en-US" dirty="0"/>
          </a:p>
        </p:txBody>
      </p:sp>
      <p:sp>
        <p:nvSpPr>
          <p:cNvPr id="8" name="מלבן מעוגל 7"/>
          <p:cNvSpPr/>
          <p:nvPr/>
        </p:nvSpPr>
        <p:spPr>
          <a:xfrm>
            <a:off x="6660232" y="3079240"/>
            <a:ext cx="2088232" cy="9504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עבודת צוות</a:t>
            </a:r>
            <a:endParaRPr lang="en-US" dirty="0"/>
          </a:p>
        </p:txBody>
      </p:sp>
      <p:sp>
        <p:nvSpPr>
          <p:cNvPr id="9" name="מלבן מעוגל 8"/>
          <p:cNvSpPr/>
          <p:nvPr/>
        </p:nvSpPr>
        <p:spPr>
          <a:xfrm>
            <a:off x="6516216" y="4725144"/>
            <a:ext cx="2088232" cy="9504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יכולת לגבש עמדה</a:t>
            </a:r>
            <a:endParaRPr lang="en-US" dirty="0"/>
          </a:p>
        </p:txBody>
      </p:sp>
      <p:sp>
        <p:nvSpPr>
          <p:cNvPr id="10" name="מלבן מעוגל 9"/>
          <p:cNvSpPr/>
          <p:nvPr/>
        </p:nvSpPr>
        <p:spPr>
          <a:xfrm>
            <a:off x="3563888" y="5141318"/>
            <a:ext cx="2088232" cy="9504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חשיבה מדעית</a:t>
            </a:r>
            <a:endParaRPr lang="en-US" dirty="0"/>
          </a:p>
        </p:txBody>
      </p:sp>
      <p:sp>
        <p:nvSpPr>
          <p:cNvPr id="11" name="מלבן מעוגל 10"/>
          <p:cNvSpPr/>
          <p:nvPr/>
        </p:nvSpPr>
        <p:spPr>
          <a:xfrm>
            <a:off x="683568" y="1508513"/>
            <a:ext cx="2088232" cy="9504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עמידה מול קהל</a:t>
            </a:r>
            <a:endParaRPr lang="en-US" dirty="0"/>
          </a:p>
        </p:txBody>
      </p:sp>
      <p:sp>
        <p:nvSpPr>
          <p:cNvPr id="12" name="מלבן מעוגל 11"/>
          <p:cNvSpPr/>
          <p:nvPr/>
        </p:nvSpPr>
        <p:spPr>
          <a:xfrm>
            <a:off x="-22576" y="3201544"/>
            <a:ext cx="2088232" cy="9504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חשיבה ביקורתית</a:t>
            </a:r>
            <a:endParaRPr lang="en-US" dirty="0"/>
          </a:p>
        </p:txBody>
      </p:sp>
      <p:sp>
        <p:nvSpPr>
          <p:cNvPr id="13" name="מלבן מעוגל 12"/>
          <p:cNvSpPr/>
          <p:nvPr/>
        </p:nvSpPr>
        <p:spPr>
          <a:xfrm>
            <a:off x="3671900" y="1336129"/>
            <a:ext cx="2088232" cy="9504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יצירתיות</a:t>
            </a:r>
            <a:endParaRPr lang="en-US" dirty="0"/>
          </a:p>
        </p:txBody>
      </p:sp>
      <p:sp>
        <p:nvSpPr>
          <p:cNvPr id="14" name="מלבן מעוגל 13"/>
          <p:cNvSpPr/>
          <p:nvPr/>
        </p:nvSpPr>
        <p:spPr>
          <a:xfrm>
            <a:off x="539533" y="4898957"/>
            <a:ext cx="2088232" cy="9504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ביטוי עצמי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4848"/>
            <a:ext cx="2613509" cy="348467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33872" y="-243408"/>
            <a:ext cx="7772400" cy="1456267"/>
          </a:xfrm>
        </p:spPr>
        <p:txBody>
          <a:bodyPr/>
          <a:lstStyle/>
          <a:p>
            <a:pPr algn="r"/>
            <a:r>
              <a:rPr lang="he-IL" b="1" dirty="0" smtClean="0">
                <a:cs typeface="+mn-cs"/>
              </a:rPr>
              <a:t>דוגמאות </a:t>
            </a:r>
            <a:r>
              <a:rPr lang="he-IL" b="1" dirty="0" err="1" smtClean="0">
                <a:cs typeface="+mn-cs"/>
              </a:rPr>
              <a:t>לפרוייקט</a:t>
            </a:r>
            <a:r>
              <a:rPr lang="he-IL" b="1" dirty="0" smtClean="0">
                <a:cs typeface="+mn-cs"/>
              </a:rPr>
              <a:t> נחשון</a:t>
            </a:r>
            <a:r>
              <a:rPr lang="he-IL" dirty="0" smtClean="0"/>
              <a:t>: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576" y="895945"/>
            <a:ext cx="7772400" cy="566852"/>
          </a:xfrm>
        </p:spPr>
        <p:txBody>
          <a:bodyPr>
            <a:normAutofit/>
          </a:bodyPr>
          <a:lstStyle/>
          <a:p>
            <a:pPr algn="r" rtl="1"/>
            <a:r>
              <a:rPr lang="he-IL" sz="2400" b="1" dirty="0" smtClean="0"/>
              <a:t>ביטוי מסר מחאתי בעזרת צילום</a:t>
            </a:r>
            <a:endParaRPr lang="en-US" sz="2400" b="1" dirty="0"/>
          </a:p>
        </p:txBody>
      </p:sp>
      <p:sp>
        <p:nvSpPr>
          <p:cNvPr id="8" name="AutoShape 4" descr="blob:https://web.whatsapp.com/09dc36fa-927a-405d-844a-53823e603d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blob:https://web.whatsapp.com/09dc36fa-927a-405d-844a-53823e603da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2" y="675931"/>
            <a:ext cx="3552975" cy="2664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91" y="1682811"/>
            <a:ext cx="3384376" cy="338437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26815"/>
            <a:ext cx="3087582" cy="41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>
            <a:extLst>
              <a:ext uri="{FF2B5EF4-FFF2-40B4-BE49-F238E27FC236}">
                <a16:creationId xmlns:a16="http://schemas.microsoft.com/office/drawing/2014/main" id="{E0B104D7-EBFF-4176-AEF8-472E0CAE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34950"/>
            <a:ext cx="8229600" cy="1143000"/>
          </a:xfrm>
        </p:spPr>
        <p:txBody>
          <a:bodyPr/>
          <a:lstStyle/>
          <a:p>
            <a:pPr algn="ctr" eaLnBrk="1" hangingPunct="1"/>
            <a:r>
              <a:rPr lang="he-IL" altLang="en-US" u="sng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פרוייקטים</a:t>
            </a:r>
            <a:r>
              <a:rPr lang="he-IL" alt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 בשיתוף כל כיתות נחשון:</a:t>
            </a:r>
            <a:br>
              <a:rPr lang="he-IL" alt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alt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 ליל </a:t>
            </a:r>
            <a:r>
              <a:rPr lang="he-IL" altLang="en-US" u="sng" dirty="0">
                <a:latin typeface="Aharoni" panose="02010803020104030203" pitchFamily="2" charset="-79"/>
                <a:cs typeface="Aharoni" panose="02010803020104030203" pitchFamily="2" charset="-79"/>
              </a:rPr>
              <a:t>נחשון-ליל גיבוש</a:t>
            </a:r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id="{DBFB4AE2-89D8-4083-8FF7-2EED4C8DF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355437"/>
            <a:ext cx="43919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לפני שנה היה מוקדש ל: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חקר </a:t>
            </a:r>
            <a:r>
              <a:rPr lang="he-IL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המוח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66CC2-752B-440E-B282-9DA39A65AC52}"/>
              </a:ext>
            </a:extLst>
          </p:cNvPr>
          <p:cNvSpPr txBox="1"/>
          <p:nvPr/>
        </p:nvSpPr>
        <p:spPr>
          <a:xfrm>
            <a:off x="1043124" y="2708920"/>
            <a:ext cx="7561262" cy="403187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285750" indent="-28575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3200" dirty="0">
                <a:latin typeface="+mn-lt"/>
                <a:cs typeface="+mn-cs"/>
              </a:rPr>
              <a:t>הרצאת פתיחה של דוקטור לביולוגיה על הקורונה, ההתפשטות שלה ואיך להתגונן ממנה</a:t>
            </a:r>
          </a:p>
          <a:p>
            <a:pPr marL="285750" indent="-28575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3200" dirty="0">
                <a:latin typeface="+mn-lt"/>
                <a:cs typeface="+mn-cs"/>
              </a:rPr>
              <a:t>העברת הדרכות בקבוצות מעורבבות (בין כיתות) בנושא המוח, ההדרכות הועברו והכונו ע״י תלמידי י״ב</a:t>
            </a:r>
          </a:p>
          <a:p>
            <a:pPr marL="285750" indent="-285750" algn="r" rt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3200" dirty="0">
                <a:latin typeface="+mn-lt"/>
                <a:cs typeface="+mn-cs"/>
              </a:rPr>
              <a:t>הצגת תוצרים שיוצרו בידי הקבוצות והכרזה על זוכים.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654DB3-49B3-2D49-B453-8B0E1D210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4925"/>
            <a:ext cx="20161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31A48FC-84E4-EC4F-9C05-1A2AB0E2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34925"/>
            <a:ext cx="2208436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{77261264-A1A8-3E41-A441-69E5CA0EBB72}tf10001058</Template>
  <TotalTime>646</TotalTime>
  <Words>580</Words>
  <Application>Microsoft Office PowerPoint</Application>
  <PresentationFormat>‫הצגה על המסך (4:3)</PresentationFormat>
  <Paragraphs>158</Paragraphs>
  <Slides>21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David</vt:lpstr>
      <vt:lpstr>Gill Sans MT</vt:lpstr>
      <vt:lpstr>Guttman Yad-Brush</vt:lpstr>
      <vt:lpstr>Times New Roman</vt:lpstr>
      <vt:lpstr>Wingdings 2</vt:lpstr>
      <vt:lpstr>Celestial</vt:lpstr>
      <vt:lpstr>מצגת של PowerPoint‏</vt:lpstr>
      <vt:lpstr>רציונל</vt:lpstr>
      <vt:lpstr>תוכנית נחשון-החזון</vt:lpstr>
      <vt:lpstr>דמות הבוגר-  לאחר רצף ארבע שנתי של תוכנית נחשון</vt:lpstr>
      <vt:lpstr>בסיסי הכוח של נחשון</vt:lpstr>
      <vt:lpstr>מקצועות שלא לומדים בכיתה מדעית-נחשון:</vt:lpstr>
      <vt:lpstr>מצגת של PowerPoint‏</vt:lpstr>
      <vt:lpstr>דוגמאות לפרוייקט נחשון:</vt:lpstr>
      <vt:lpstr>פרוייקטים בשיתוף כל כיתות נחשון:  ליל נחשון-ליל גיבוש</vt:lpstr>
      <vt:lpstr>מצגת של PowerPoint‏</vt:lpstr>
      <vt:lpstr>מסעות נחשון</vt:lpstr>
      <vt:lpstr>מצגת של PowerPoint‏</vt:lpstr>
      <vt:lpstr>מצגת של PowerPoint‏</vt:lpstr>
      <vt:lpstr>מצגת של PowerPoint‏</vt:lpstr>
      <vt:lpstr>עבודת צוות מעשית  במרכז דניאל</vt:lpstr>
      <vt:lpstr>תכנית נחשון מבנה הלימודים</vt:lpstr>
      <vt:lpstr>אז מי המועמדים לכיתה "מדעית-נחשון"?</vt:lpstr>
      <vt:lpstr>התנאי קבלה</vt:lpstr>
      <vt:lpstr>כיצד מתבצעים מבחני ההתאמה ?</vt:lpstr>
      <vt:lpstr>שאלות שכנראה תרצו לשאול...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72</cp:revision>
  <dcterms:created xsi:type="dcterms:W3CDTF">2018-03-04T09:38:17Z</dcterms:created>
  <dcterms:modified xsi:type="dcterms:W3CDTF">2022-02-20T19:30:11Z</dcterms:modified>
</cp:coreProperties>
</file>